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</p:sldMasterIdLst>
  <p:notesMasterIdLst>
    <p:notesMasterId r:id="rId43"/>
  </p:notesMasterIdLst>
  <p:sldIdLst>
    <p:sldId id="256" r:id="rId5"/>
    <p:sldId id="257" r:id="rId6"/>
    <p:sldId id="258" r:id="rId7"/>
    <p:sldId id="259" r:id="rId8"/>
    <p:sldId id="295" r:id="rId9"/>
    <p:sldId id="287" r:id="rId10"/>
    <p:sldId id="263" r:id="rId11"/>
    <p:sldId id="264" r:id="rId12"/>
    <p:sldId id="265" r:id="rId13"/>
    <p:sldId id="266" r:id="rId14"/>
    <p:sldId id="269" r:id="rId15"/>
    <p:sldId id="270" r:id="rId16"/>
    <p:sldId id="288" r:id="rId17"/>
    <p:sldId id="289" r:id="rId18"/>
    <p:sldId id="290" r:id="rId19"/>
    <p:sldId id="271" r:id="rId20"/>
    <p:sldId id="273" r:id="rId21"/>
    <p:sldId id="274" r:id="rId22"/>
    <p:sldId id="291" r:id="rId23"/>
    <p:sldId id="292" r:id="rId24"/>
    <p:sldId id="277" r:id="rId25"/>
    <p:sldId id="267" r:id="rId26"/>
    <p:sldId id="268" r:id="rId27"/>
    <p:sldId id="272" r:id="rId28"/>
    <p:sldId id="278" r:id="rId29"/>
    <p:sldId id="279" r:id="rId30"/>
    <p:sldId id="280" r:id="rId31"/>
    <p:sldId id="293" r:id="rId32"/>
    <p:sldId id="281" r:id="rId33"/>
    <p:sldId id="282" r:id="rId34"/>
    <p:sldId id="283" r:id="rId35"/>
    <p:sldId id="285" r:id="rId36"/>
    <p:sldId id="294" r:id="rId37"/>
    <p:sldId id="260" r:id="rId38"/>
    <p:sldId id="261" r:id="rId39"/>
    <p:sldId id="262" r:id="rId40"/>
    <p:sldId id="296" r:id="rId41"/>
    <p:sldId id="286" r:id="rId42"/>
  </p:sldIdLst>
  <p:sldSz cx="12192000" cy="6858000"/>
  <p:notesSz cx="6858000" cy="9144000"/>
  <p:embeddedFontLst>
    <p:embeddedFont>
      <p:font typeface="Roboto" panose="02000000000000000000" pitchFamily="2" charset="0"/>
      <p:regular r:id="rId44"/>
      <p:bold r:id="rId45"/>
      <p:italic r:id="rId46"/>
      <p:boldItalic r:id="rId47"/>
    </p:embeddedFont>
    <p:embeddedFont>
      <p:font typeface="Roboto Slab" pitchFamily="2" charset="0"/>
      <p:regular r:id="rId48"/>
      <p:bold r:id="rId4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0" roundtripDataSignature="AMtx7mi68ez6jSUxZHavm5LA3YJaz35Km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284B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9BB4239-B138-497D-9795-ABEE976DFAE2}" v="4" dt="2024-12-05T13:52:23.089"/>
  </p1510:revLst>
</p1510:revInfo>
</file>

<file path=ppt/tableStyles.xml><?xml version="1.0" encoding="utf-8"?>
<a:tblStyleLst xmlns:a="http://schemas.openxmlformats.org/drawingml/2006/main" def="{70B1D1B5-FB32-4E79-AF21-EF3B7A6DD0B3}">
  <a:tblStyle styleId="{70B1D1B5-FB32-4E79-AF21-EF3B7A6DD0B3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9EFF7"/>
          </a:solidFill>
        </a:fill>
      </a:tcStyle>
    </a:wholeTbl>
    <a:band1H>
      <a:tcTxStyle b="off" i="off"/>
      <a:tcStyle>
        <a:tcBdr/>
        <a:fill>
          <a:solidFill>
            <a:srgbClr val="D0DEEF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D0DEEF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584" autoAdjust="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font" Target="fonts/font4.fntdata"/><Relationship Id="rId50" Type="http://customschemas.google.com/relationships/presentationmetadata" Target="metadata"/><Relationship Id="rId55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font" Target="fonts/font2.fntdata"/><Relationship Id="rId53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font" Target="fonts/font1.fntdata"/><Relationship Id="rId52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notesMaster" Target="notesMasters/notesMaster1.xml"/><Relationship Id="rId48" Type="http://schemas.openxmlformats.org/officeDocument/2006/relationships/font" Target="fonts/font5.fntdata"/><Relationship Id="rId8" Type="http://schemas.openxmlformats.org/officeDocument/2006/relationships/slide" Target="slides/slide4.xml"/><Relationship Id="rId51" Type="http://schemas.openxmlformats.org/officeDocument/2006/relationships/presProps" Target="pres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font" Target="fonts/font3.fntdata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font" Target="fonts/font6.fntdata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7" Type="http://schemas.openxmlformats.org/officeDocument/2006/relationships/image" Target="../media/image20.svg"/><Relationship Id="rId2" Type="http://schemas.openxmlformats.org/officeDocument/2006/relationships/image" Target="../media/image15.png"/><Relationship Id="rId1" Type="http://schemas.openxmlformats.org/officeDocument/2006/relationships/hyperlink" Target="https://www.isepstudyabroad.org/planning/how-to-apply/chances-of-placement" TargetMode="External"/><Relationship Id="rId6" Type="http://schemas.openxmlformats.org/officeDocument/2006/relationships/image" Target="../media/image19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0.svg"/><Relationship Id="rId2" Type="http://schemas.openxmlformats.org/officeDocument/2006/relationships/image" Target="../media/image16.svg"/><Relationship Id="rId1" Type="http://schemas.openxmlformats.org/officeDocument/2006/relationships/image" Target="../media/image15.png"/><Relationship Id="rId6" Type="http://schemas.openxmlformats.org/officeDocument/2006/relationships/image" Target="../media/image19.png"/><Relationship Id="rId5" Type="http://schemas.openxmlformats.org/officeDocument/2006/relationships/hyperlink" Target="https://www.isepstudyabroad.org/planning/how-to-apply/chances-of-placement" TargetMode="External"/><Relationship Id="rId4" Type="http://schemas.openxmlformats.org/officeDocument/2006/relationships/image" Target="../media/image1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accent3_2">
  <dgm:title val=""/>
  <dgm:desc val=""/>
  <dgm:catLst>
    <dgm:cat type="accent3" pri="13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5ED6471-598C-407A-B79C-1BA2F09D44AD}" type="doc">
      <dgm:prSet loTypeId="urn:microsoft.com/office/officeart/2005/8/layout/radial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F9F564E1-D036-456E-9171-74E67F73A162}">
      <dgm:prSet phldrT="[Testo]" custT="1"/>
      <dgm:spPr>
        <a:solidFill>
          <a:srgbClr val="B2284B"/>
        </a:solidFill>
      </dgm:spPr>
      <dgm:t>
        <a:bodyPr/>
        <a:lstStyle/>
        <a:p>
          <a:r>
            <a:rPr lang="it-IT" sz="1600" b="1" dirty="0">
              <a:solidFill>
                <a:schemeClr val="bg1"/>
              </a:solidFill>
              <a:latin typeface="Roboto Slab" pitchFamily="2" charset="0"/>
              <a:ea typeface="Roboto Slab" pitchFamily="2" charset="0"/>
              <a:cs typeface="Roboto Slab" pitchFamily="2" charset="0"/>
            </a:rPr>
            <a:t>STUDY ABROAD</a:t>
          </a:r>
        </a:p>
      </dgm:t>
    </dgm:pt>
    <dgm:pt modelId="{6536A105-BDBF-4945-80FB-1368BCFB91A9}" type="parTrans" cxnId="{5EEB97A9-DD1F-48EF-B992-5A30D6406904}">
      <dgm:prSet/>
      <dgm:spPr/>
      <dgm:t>
        <a:bodyPr/>
        <a:lstStyle/>
        <a:p>
          <a:endParaRPr lang="it-IT" sz="1400">
            <a:latin typeface="Roboto Slab" pitchFamily="2" charset="0"/>
            <a:ea typeface="Roboto Slab" pitchFamily="2" charset="0"/>
            <a:cs typeface="Roboto Slab" pitchFamily="2" charset="0"/>
          </a:endParaRPr>
        </a:p>
      </dgm:t>
    </dgm:pt>
    <dgm:pt modelId="{CF5B40F9-C24A-4B2F-9170-B38F5AB31841}" type="sibTrans" cxnId="{5EEB97A9-DD1F-48EF-B992-5A30D6406904}">
      <dgm:prSet/>
      <dgm:spPr>
        <a:solidFill>
          <a:srgbClr val="B2284B"/>
        </a:solidFill>
      </dgm:spPr>
      <dgm:t>
        <a:bodyPr/>
        <a:lstStyle/>
        <a:p>
          <a:endParaRPr lang="it-IT" sz="1400">
            <a:latin typeface="Roboto Slab" pitchFamily="2" charset="0"/>
            <a:ea typeface="Roboto Slab" pitchFamily="2" charset="0"/>
            <a:cs typeface="Roboto Slab" pitchFamily="2" charset="0"/>
          </a:endParaRPr>
        </a:p>
      </dgm:t>
    </dgm:pt>
    <dgm:pt modelId="{CF6B23A0-6280-4E4D-8A82-8D3BE4E800CF}">
      <dgm:prSet phldrT="[Testo]" custT="1"/>
      <dgm:spPr>
        <a:solidFill>
          <a:srgbClr val="B2284B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83820" tIns="83820" rIns="83820" bIns="83820" numCol="1" spcCol="1270" anchor="ctr" anchorCtr="0"/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300" b="1" kern="1200" dirty="0" err="1">
              <a:solidFill>
                <a:srgbClr val="FFFFFF"/>
              </a:solidFill>
              <a:latin typeface="Roboto Slab" pitchFamily="2" charset="0"/>
              <a:ea typeface="Roboto Slab" pitchFamily="2" charset="0"/>
              <a:cs typeface="Roboto Slab" pitchFamily="2" charset="0"/>
            </a:rPr>
            <a:t>Traineeship</a:t>
          </a:r>
          <a:r>
            <a:rPr lang="it-IT" sz="1300" b="1" kern="1200" dirty="0">
              <a:solidFill>
                <a:srgbClr val="FFFFFF"/>
              </a:solidFill>
              <a:latin typeface="Roboto Slab" pitchFamily="2" charset="0"/>
              <a:ea typeface="Roboto Slab" pitchFamily="2" charset="0"/>
              <a:cs typeface="Roboto Slab" pitchFamily="2" charset="0"/>
            </a:rPr>
            <a:t> </a:t>
          </a:r>
          <a:r>
            <a:rPr lang="it-IT" sz="1300" b="1" kern="1200" dirty="0" err="1">
              <a:solidFill>
                <a:srgbClr val="FFFFFF"/>
              </a:solidFill>
              <a:latin typeface="Roboto Slab" pitchFamily="2" charset="0"/>
              <a:ea typeface="Roboto Slab" pitchFamily="2" charset="0"/>
              <a:cs typeface="Roboto Slab" pitchFamily="2" charset="0"/>
            </a:rPr>
            <a:t>Programme</a:t>
          </a:r>
          <a:endParaRPr lang="it-IT" sz="1300" b="1" kern="1200" dirty="0">
            <a:solidFill>
              <a:srgbClr val="FFFFFF"/>
            </a:solidFill>
            <a:latin typeface="Roboto Slab" pitchFamily="2" charset="0"/>
            <a:ea typeface="Roboto Slab" pitchFamily="2" charset="0"/>
            <a:cs typeface="Roboto Slab" pitchFamily="2" charset="0"/>
          </a:endParaRPr>
        </a:p>
      </dgm:t>
    </dgm:pt>
    <dgm:pt modelId="{8A0D9EC5-E272-4910-9E6C-56136FF4C647}" type="parTrans" cxnId="{A03DD35A-0A70-4D9E-BA6F-AD2FDBAA9900}">
      <dgm:prSet custT="1"/>
      <dgm:spPr/>
      <dgm:t>
        <a:bodyPr/>
        <a:lstStyle/>
        <a:p>
          <a:endParaRPr lang="it-IT" sz="1400">
            <a:latin typeface="Roboto Slab" pitchFamily="2" charset="0"/>
            <a:ea typeface="Roboto Slab" pitchFamily="2" charset="0"/>
            <a:cs typeface="Roboto Slab" pitchFamily="2" charset="0"/>
          </a:endParaRPr>
        </a:p>
      </dgm:t>
    </dgm:pt>
    <dgm:pt modelId="{BE03EB58-E1F2-49BC-BD7B-AFCB817FCFAE}" type="sibTrans" cxnId="{A03DD35A-0A70-4D9E-BA6F-AD2FDBAA9900}">
      <dgm:prSet/>
      <dgm:spPr/>
      <dgm:t>
        <a:bodyPr/>
        <a:lstStyle/>
        <a:p>
          <a:endParaRPr lang="it-IT" sz="1400">
            <a:latin typeface="Roboto Slab" pitchFamily="2" charset="0"/>
            <a:ea typeface="Roboto Slab" pitchFamily="2" charset="0"/>
            <a:cs typeface="Roboto Slab" pitchFamily="2" charset="0"/>
          </a:endParaRPr>
        </a:p>
      </dgm:t>
    </dgm:pt>
    <dgm:pt modelId="{3ABAC242-1EE5-4753-BA4E-2C5C335D9CBA}">
      <dgm:prSet phldrT="[Testo]" custT="1"/>
      <dgm:spPr>
        <a:solidFill>
          <a:srgbClr val="B2284B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83820" tIns="83820" rIns="83820" bIns="83820" numCol="1" spcCol="1270" anchor="ctr" anchorCtr="0"/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300" b="1" kern="1200" dirty="0">
              <a:solidFill>
                <a:srgbClr val="FFFFFF"/>
              </a:solidFill>
              <a:latin typeface="Roboto Slab" pitchFamily="2" charset="0"/>
              <a:ea typeface="Roboto Slab" pitchFamily="2" charset="0"/>
              <a:cs typeface="Roboto Slab" pitchFamily="2" charset="0"/>
            </a:rPr>
            <a:t>Double and Joint Degrees</a:t>
          </a:r>
        </a:p>
      </dgm:t>
    </dgm:pt>
    <dgm:pt modelId="{74EE8572-8512-4963-9971-268EA2788B0C}" type="parTrans" cxnId="{C771988B-5ADC-40E6-9C89-E31817BEB216}">
      <dgm:prSet custT="1"/>
      <dgm:spPr/>
      <dgm:t>
        <a:bodyPr/>
        <a:lstStyle/>
        <a:p>
          <a:endParaRPr lang="it-IT" sz="1400" dirty="0">
            <a:latin typeface="Roboto Slab" pitchFamily="2" charset="0"/>
            <a:ea typeface="Roboto Slab" pitchFamily="2" charset="0"/>
            <a:cs typeface="Roboto Slab" pitchFamily="2" charset="0"/>
          </a:endParaRPr>
        </a:p>
      </dgm:t>
    </dgm:pt>
    <dgm:pt modelId="{2FA8B526-8C67-4064-8BF3-822E2630FAD1}" type="sibTrans" cxnId="{C771988B-5ADC-40E6-9C89-E31817BEB216}">
      <dgm:prSet/>
      <dgm:spPr/>
      <dgm:t>
        <a:bodyPr/>
        <a:lstStyle/>
        <a:p>
          <a:endParaRPr lang="it-IT" sz="1400">
            <a:latin typeface="Roboto Slab" pitchFamily="2" charset="0"/>
            <a:ea typeface="Roboto Slab" pitchFamily="2" charset="0"/>
            <a:cs typeface="Roboto Slab" pitchFamily="2" charset="0"/>
          </a:endParaRPr>
        </a:p>
      </dgm:t>
    </dgm:pt>
    <dgm:pt modelId="{0531B610-38B9-4A41-BD49-C05AE726B4EF}">
      <dgm:prSet phldrT="[Testo]" custT="1"/>
      <dgm:spPr>
        <a:solidFill>
          <a:srgbClr val="B2284B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83820" tIns="83820" rIns="83820" bIns="83820" numCol="1" spcCol="1270" anchor="ctr" anchorCtr="0"/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300" b="1" kern="1200" dirty="0">
              <a:solidFill>
                <a:srgbClr val="FFFFFF"/>
              </a:solidFill>
              <a:latin typeface="Roboto Slab" pitchFamily="2" charset="0"/>
              <a:ea typeface="Roboto Slab" pitchFamily="2" charset="0"/>
              <a:cs typeface="Roboto Slab" pitchFamily="2" charset="0"/>
            </a:rPr>
            <a:t>Short </a:t>
          </a:r>
          <a:r>
            <a:rPr lang="it-IT" sz="1300" b="1" kern="1200" dirty="0" err="1">
              <a:solidFill>
                <a:srgbClr val="FFFFFF"/>
              </a:solidFill>
              <a:latin typeface="Roboto Slab" pitchFamily="2" charset="0"/>
              <a:ea typeface="Roboto Slab" pitchFamily="2" charset="0"/>
              <a:cs typeface="Roboto Slab" pitchFamily="2" charset="0"/>
            </a:rPr>
            <a:t>Programmes</a:t>
          </a:r>
          <a:endParaRPr lang="it-IT" sz="1300" b="1" kern="1200" dirty="0">
            <a:solidFill>
              <a:srgbClr val="FFFFFF"/>
            </a:solidFill>
            <a:latin typeface="Roboto Slab" pitchFamily="2" charset="0"/>
            <a:ea typeface="Roboto Slab" pitchFamily="2" charset="0"/>
            <a:cs typeface="Roboto Slab" pitchFamily="2" charset="0"/>
          </a:endParaRPr>
        </a:p>
      </dgm:t>
    </dgm:pt>
    <dgm:pt modelId="{D7ABDBBF-213A-4D38-99E8-AC22C9DF5D3A}" type="parTrans" cxnId="{57E8A331-8EB5-4C34-BC81-0A5563A305FC}">
      <dgm:prSet custT="1"/>
      <dgm:spPr/>
      <dgm:t>
        <a:bodyPr/>
        <a:lstStyle/>
        <a:p>
          <a:endParaRPr lang="it-IT" sz="1400">
            <a:latin typeface="Roboto Slab" pitchFamily="2" charset="0"/>
            <a:ea typeface="Roboto Slab" pitchFamily="2" charset="0"/>
            <a:cs typeface="Roboto Slab" pitchFamily="2" charset="0"/>
          </a:endParaRPr>
        </a:p>
      </dgm:t>
    </dgm:pt>
    <dgm:pt modelId="{873CF21E-958B-4879-91AD-4DAD3C06A14A}" type="sibTrans" cxnId="{57E8A331-8EB5-4C34-BC81-0A5563A305FC}">
      <dgm:prSet/>
      <dgm:spPr/>
      <dgm:t>
        <a:bodyPr/>
        <a:lstStyle/>
        <a:p>
          <a:endParaRPr lang="it-IT" sz="1400">
            <a:latin typeface="Roboto Slab" pitchFamily="2" charset="0"/>
            <a:ea typeface="Roboto Slab" pitchFamily="2" charset="0"/>
            <a:cs typeface="Roboto Slab" pitchFamily="2" charset="0"/>
          </a:endParaRPr>
        </a:p>
      </dgm:t>
    </dgm:pt>
    <dgm:pt modelId="{CD89065D-6FD9-46E5-8480-3BE87C4A38C3}">
      <dgm:prSet phldrT="[Testo]" custT="1"/>
      <dgm:spPr>
        <a:solidFill>
          <a:srgbClr val="B2284B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83820" tIns="83820" rIns="83820" bIns="83820" numCol="1" spcCol="1270" anchor="ctr" anchorCtr="0"/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300" b="1" kern="1200" dirty="0">
              <a:solidFill>
                <a:srgbClr val="FFFFFF"/>
              </a:solidFill>
              <a:latin typeface="Roboto Slab" pitchFamily="2" charset="0"/>
              <a:ea typeface="Roboto Slab" pitchFamily="2" charset="0"/>
              <a:cs typeface="Roboto Slab" pitchFamily="2" charset="0"/>
            </a:rPr>
            <a:t>Exchange </a:t>
          </a:r>
          <a:r>
            <a:rPr lang="it-IT" sz="1300" b="1" kern="1200" dirty="0" err="1">
              <a:solidFill>
                <a:srgbClr val="FFFFFF"/>
              </a:solidFill>
              <a:latin typeface="Roboto Slab" pitchFamily="2" charset="0"/>
              <a:ea typeface="Roboto Slab" pitchFamily="2" charset="0"/>
              <a:cs typeface="Roboto Slab" pitchFamily="2" charset="0"/>
            </a:rPr>
            <a:t>Programmes</a:t>
          </a:r>
          <a:endParaRPr lang="it-IT" sz="1300" b="1" kern="1200" dirty="0">
            <a:solidFill>
              <a:srgbClr val="FFFFFF"/>
            </a:solidFill>
            <a:latin typeface="Roboto Slab" pitchFamily="2" charset="0"/>
            <a:ea typeface="Roboto Slab" pitchFamily="2" charset="0"/>
            <a:cs typeface="Roboto Slab" pitchFamily="2" charset="0"/>
          </a:endParaRPr>
        </a:p>
      </dgm:t>
    </dgm:pt>
    <dgm:pt modelId="{6A2762F2-21CF-4093-90BA-F68716410639}" type="parTrans" cxnId="{350EDB82-D7E2-40CE-A5EA-707C926B87CD}">
      <dgm:prSet custT="1"/>
      <dgm:spPr/>
      <dgm:t>
        <a:bodyPr/>
        <a:lstStyle/>
        <a:p>
          <a:endParaRPr lang="it-IT" sz="1400">
            <a:latin typeface="Roboto Slab" pitchFamily="2" charset="0"/>
            <a:ea typeface="Roboto Slab" pitchFamily="2" charset="0"/>
            <a:cs typeface="Roboto Slab" pitchFamily="2" charset="0"/>
          </a:endParaRPr>
        </a:p>
      </dgm:t>
    </dgm:pt>
    <dgm:pt modelId="{B0E4B543-BA94-4CC6-A4F5-153A95E80ECF}" type="sibTrans" cxnId="{350EDB82-D7E2-40CE-A5EA-707C926B87CD}">
      <dgm:prSet/>
      <dgm:spPr/>
      <dgm:t>
        <a:bodyPr/>
        <a:lstStyle/>
        <a:p>
          <a:endParaRPr lang="it-IT" sz="1400">
            <a:latin typeface="Roboto Slab" pitchFamily="2" charset="0"/>
            <a:ea typeface="Roboto Slab" pitchFamily="2" charset="0"/>
            <a:cs typeface="Roboto Slab" pitchFamily="2" charset="0"/>
          </a:endParaRPr>
        </a:p>
      </dgm:t>
    </dgm:pt>
    <dgm:pt modelId="{9B376E88-7F5B-4D30-89DC-5F3E5F685B2B}" type="pres">
      <dgm:prSet presAssocID="{45ED6471-598C-407A-B79C-1BA2F09D44AD}" presName="composite" presStyleCnt="0">
        <dgm:presLayoutVars>
          <dgm:chMax val="1"/>
          <dgm:dir/>
          <dgm:resizeHandles val="exact"/>
        </dgm:presLayoutVars>
      </dgm:prSet>
      <dgm:spPr/>
    </dgm:pt>
    <dgm:pt modelId="{C8609ABE-F6AA-4CD1-8579-C4DCFC2A5610}" type="pres">
      <dgm:prSet presAssocID="{45ED6471-598C-407A-B79C-1BA2F09D44AD}" presName="radial" presStyleCnt="0">
        <dgm:presLayoutVars>
          <dgm:animLvl val="ctr"/>
        </dgm:presLayoutVars>
      </dgm:prSet>
      <dgm:spPr/>
    </dgm:pt>
    <dgm:pt modelId="{52A6E69C-10D5-4E4C-9FA7-702B5F4912AF}" type="pres">
      <dgm:prSet presAssocID="{F9F564E1-D036-456E-9171-74E67F73A162}" presName="centerShape" presStyleLbl="vennNode1" presStyleIdx="0" presStyleCnt="5" custScaleX="64928" custScaleY="64928"/>
      <dgm:spPr/>
    </dgm:pt>
    <dgm:pt modelId="{8F6C0739-3504-456B-A343-6F367BF04672}" type="pres">
      <dgm:prSet presAssocID="{CD89065D-6FD9-46E5-8480-3BE87C4A38C3}" presName="node" presStyleLbl="vennNode1" presStyleIdx="1" presStyleCnt="5" custScaleX="122065" custScaleY="122065" custRadScaleRad="87592">
        <dgm:presLayoutVars>
          <dgm:bulletEnabled val="1"/>
        </dgm:presLayoutVars>
      </dgm:prSet>
      <dgm:spPr/>
    </dgm:pt>
    <dgm:pt modelId="{03925997-51F6-48F6-A102-9370B2DCD1A4}" type="pres">
      <dgm:prSet presAssocID="{CF6B23A0-6280-4E4D-8A82-8D3BE4E800CF}" presName="node" presStyleLbl="vennNode1" presStyleIdx="2" presStyleCnt="5" custScaleX="122065" custScaleY="122065" custRadScaleRad="87075">
        <dgm:presLayoutVars>
          <dgm:bulletEnabled val="1"/>
        </dgm:presLayoutVars>
      </dgm:prSet>
      <dgm:spPr/>
    </dgm:pt>
    <dgm:pt modelId="{35F4DC34-1F38-47C6-8ACD-BDDB18C71239}" type="pres">
      <dgm:prSet presAssocID="{3ABAC242-1EE5-4753-BA4E-2C5C335D9CBA}" presName="node" presStyleLbl="vennNode1" presStyleIdx="3" presStyleCnt="5" custScaleX="122065" custScaleY="122065" custRadScaleRad="87075">
        <dgm:presLayoutVars>
          <dgm:bulletEnabled val="1"/>
        </dgm:presLayoutVars>
      </dgm:prSet>
      <dgm:spPr/>
    </dgm:pt>
    <dgm:pt modelId="{9D04E80D-7C65-47A3-9B3A-35000E2DB4DA}" type="pres">
      <dgm:prSet presAssocID="{0531B610-38B9-4A41-BD49-C05AE726B4EF}" presName="node" presStyleLbl="vennNode1" presStyleIdx="4" presStyleCnt="5" custScaleX="122065" custScaleY="122065" custRadScaleRad="87075">
        <dgm:presLayoutVars>
          <dgm:bulletEnabled val="1"/>
        </dgm:presLayoutVars>
      </dgm:prSet>
      <dgm:spPr/>
    </dgm:pt>
  </dgm:ptLst>
  <dgm:cxnLst>
    <dgm:cxn modelId="{57E8A331-8EB5-4C34-BC81-0A5563A305FC}" srcId="{F9F564E1-D036-456E-9171-74E67F73A162}" destId="{0531B610-38B9-4A41-BD49-C05AE726B4EF}" srcOrd="3" destOrd="0" parTransId="{D7ABDBBF-213A-4D38-99E8-AC22C9DF5D3A}" sibTransId="{873CF21E-958B-4879-91AD-4DAD3C06A14A}"/>
    <dgm:cxn modelId="{1ED98155-F573-46D7-B06F-BD9D469FA0DA}" type="presOf" srcId="{45ED6471-598C-407A-B79C-1BA2F09D44AD}" destId="{9B376E88-7F5B-4D30-89DC-5F3E5F685B2B}" srcOrd="0" destOrd="0" presId="urn:microsoft.com/office/officeart/2005/8/layout/radial3"/>
    <dgm:cxn modelId="{A03DD35A-0A70-4D9E-BA6F-AD2FDBAA9900}" srcId="{F9F564E1-D036-456E-9171-74E67F73A162}" destId="{CF6B23A0-6280-4E4D-8A82-8D3BE4E800CF}" srcOrd="1" destOrd="0" parTransId="{8A0D9EC5-E272-4910-9E6C-56136FF4C647}" sibTransId="{BE03EB58-E1F2-49BC-BD7B-AFCB817FCFAE}"/>
    <dgm:cxn modelId="{350EDB82-D7E2-40CE-A5EA-707C926B87CD}" srcId="{F9F564E1-D036-456E-9171-74E67F73A162}" destId="{CD89065D-6FD9-46E5-8480-3BE87C4A38C3}" srcOrd="0" destOrd="0" parTransId="{6A2762F2-21CF-4093-90BA-F68716410639}" sibTransId="{B0E4B543-BA94-4CC6-A4F5-153A95E80ECF}"/>
    <dgm:cxn modelId="{C771988B-5ADC-40E6-9C89-E31817BEB216}" srcId="{F9F564E1-D036-456E-9171-74E67F73A162}" destId="{3ABAC242-1EE5-4753-BA4E-2C5C335D9CBA}" srcOrd="2" destOrd="0" parTransId="{74EE8572-8512-4963-9971-268EA2788B0C}" sibTransId="{2FA8B526-8C67-4064-8BF3-822E2630FAD1}"/>
    <dgm:cxn modelId="{7F03AD9A-8EDC-4541-BE40-61FF3716D877}" type="presOf" srcId="{CF6B23A0-6280-4E4D-8A82-8D3BE4E800CF}" destId="{03925997-51F6-48F6-A102-9370B2DCD1A4}" srcOrd="0" destOrd="0" presId="urn:microsoft.com/office/officeart/2005/8/layout/radial3"/>
    <dgm:cxn modelId="{5EEB97A9-DD1F-48EF-B992-5A30D6406904}" srcId="{45ED6471-598C-407A-B79C-1BA2F09D44AD}" destId="{F9F564E1-D036-456E-9171-74E67F73A162}" srcOrd="0" destOrd="0" parTransId="{6536A105-BDBF-4945-80FB-1368BCFB91A9}" sibTransId="{CF5B40F9-C24A-4B2F-9170-B38F5AB31841}"/>
    <dgm:cxn modelId="{891D7EB0-9B48-4175-969C-39362A2E5C6C}" type="presOf" srcId="{0531B610-38B9-4A41-BD49-C05AE726B4EF}" destId="{9D04E80D-7C65-47A3-9B3A-35000E2DB4DA}" srcOrd="0" destOrd="0" presId="urn:microsoft.com/office/officeart/2005/8/layout/radial3"/>
    <dgm:cxn modelId="{DA8922B1-9418-4DED-8399-66C217CCDDA8}" type="presOf" srcId="{CD89065D-6FD9-46E5-8480-3BE87C4A38C3}" destId="{8F6C0739-3504-456B-A343-6F367BF04672}" srcOrd="0" destOrd="0" presId="urn:microsoft.com/office/officeart/2005/8/layout/radial3"/>
    <dgm:cxn modelId="{627CDBD7-53A0-47E5-9588-CB10A38398A0}" type="presOf" srcId="{F9F564E1-D036-456E-9171-74E67F73A162}" destId="{52A6E69C-10D5-4E4C-9FA7-702B5F4912AF}" srcOrd="0" destOrd="0" presId="urn:microsoft.com/office/officeart/2005/8/layout/radial3"/>
    <dgm:cxn modelId="{4DB01DFC-0102-47A0-91EE-C5BA19C7BAA8}" type="presOf" srcId="{3ABAC242-1EE5-4753-BA4E-2C5C335D9CBA}" destId="{35F4DC34-1F38-47C6-8ACD-BDDB18C71239}" srcOrd="0" destOrd="0" presId="urn:microsoft.com/office/officeart/2005/8/layout/radial3"/>
    <dgm:cxn modelId="{F64C470D-28CE-4244-A16F-4A1594EBCF30}" type="presParOf" srcId="{9B376E88-7F5B-4D30-89DC-5F3E5F685B2B}" destId="{C8609ABE-F6AA-4CD1-8579-C4DCFC2A5610}" srcOrd="0" destOrd="0" presId="urn:microsoft.com/office/officeart/2005/8/layout/radial3"/>
    <dgm:cxn modelId="{07B4A8FC-F050-4DB8-92AA-B6DB25635CFA}" type="presParOf" srcId="{C8609ABE-F6AA-4CD1-8579-C4DCFC2A5610}" destId="{52A6E69C-10D5-4E4C-9FA7-702B5F4912AF}" srcOrd="0" destOrd="0" presId="urn:microsoft.com/office/officeart/2005/8/layout/radial3"/>
    <dgm:cxn modelId="{6AC9CB9C-1C61-4341-BE79-56ED8F36EF26}" type="presParOf" srcId="{C8609ABE-F6AA-4CD1-8579-C4DCFC2A5610}" destId="{8F6C0739-3504-456B-A343-6F367BF04672}" srcOrd="1" destOrd="0" presId="urn:microsoft.com/office/officeart/2005/8/layout/radial3"/>
    <dgm:cxn modelId="{EE731DA1-D739-4CE2-8738-30AD13D1CA77}" type="presParOf" srcId="{C8609ABE-F6AA-4CD1-8579-C4DCFC2A5610}" destId="{03925997-51F6-48F6-A102-9370B2DCD1A4}" srcOrd="2" destOrd="0" presId="urn:microsoft.com/office/officeart/2005/8/layout/radial3"/>
    <dgm:cxn modelId="{B1EC0587-E5C5-4A94-904B-99447C28A466}" type="presParOf" srcId="{C8609ABE-F6AA-4CD1-8579-C4DCFC2A5610}" destId="{35F4DC34-1F38-47C6-8ACD-BDDB18C71239}" srcOrd="3" destOrd="0" presId="urn:microsoft.com/office/officeart/2005/8/layout/radial3"/>
    <dgm:cxn modelId="{F3631DD1-8EF6-4F0B-A9BC-48AA8ADA86DB}" type="presParOf" srcId="{C8609ABE-F6AA-4CD1-8579-C4DCFC2A5610}" destId="{9D04E80D-7C65-47A3-9B3A-35000E2DB4DA}" srcOrd="4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43BC182-EF4D-4FDA-B9AD-FBA11EC307FC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accent3_2" csCatId="accent3" phldr="1"/>
      <dgm:spPr/>
      <dgm:t>
        <a:bodyPr/>
        <a:lstStyle/>
        <a:p>
          <a:endParaRPr lang="it-IT"/>
        </a:p>
      </dgm:t>
    </dgm:pt>
    <dgm:pt modelId="{FCF98F92-F6F6-4C86-9ED6-30EB1813867E}">
      <dgm:prSet phldr="0" custT="1"/>
      <dgm:spPr/>
      <dgm:t>
        <a:bodyPr/>
        <a:lstStyle/>
        <a:p>
          <a:pPr>
            <a:lnSpc>
              <a:spcPct val="100000"/>
            </a:lnSpc>
          </a:pPr>
          <a:r>
            <a:rPr lang="it-IT" sz="1600" dirty="0">
              <a:latin typeface="Roboto Slab"/>
              <a:ea typeface="Roboto Slab"/>
              <a:cs typeface="Roboto Slab"/>
            </a:rPr>
            <a:t>Students </a:t>
          </a:r>
          <a:r>
            <a:rPr lang="it-IT" sz="1600" dirty="0" err="1">
              <a:latin typeface="Roboto Slab"/>
              <a:ea typeface="Roboto Slab"/>
              <a:cs typeface="Roboto Slab"/>
            </a:rPr>
            <a:t>pay</a:t>
          </a:r>
          <a:r>
            <a:rPr lang="it-IT" sz="1600" dirty="0">
              <a:latin typeface="Roboto Slab"/>
              <a:ea typeface="Roboto Slab"/>
              <a:cs typeface="Roboto Slab"/>
            </a:rPr>
            <a:t> </a:t>
          </a:r>
          <a:r>
            <a:rPr lang="it-IT" sz="1600" dirty="0" err="1">
              <a:latin typeface="Roboto Slab"/>
              <a:ea typeface="Roboto Slab"/>
              <a:cs typeface="Roboto Slab"/>
            </a:rPr>
            <a:t>tuition</a:t>
          </a:r>
          <a:r>
            <a:rPr lang="it-IT" sz="1600" dirty="0">
              <a:latin typeface="Roboto Slab"/>
              <a:ea typeface="Roboto Slab"/>
              <a:cs typeface="Roboto Slab"/>
            </a:rPr>
            <a:t> and </a:t>
          </a:r>
          <a:r>
            <a:rPr lang="it-IT" sz="1600" dirty="0" err="1">
              <a:latin typeface="Roboto Slab"/>
              <a:ea typeface="Roboto Slab"/>
              <a:cs typeface="Roboto Slab"/>
            </a:rPr>
            <a:t>fees</a:t>
          </a:r>
          <a:r>
            <a:rPr lang="it-IT" sz="1600" dirty="0">
              <a:latin typeface="Roboto Slab"/>
              <a:ea typeface="Roboto Slab"/>
              <a:cs typeface="Roboto Slab"/>
            </a:rPr>
            <a:t> to UNIPV</a:t>
          </a:r>
        </a:p>
        <a:p>
          <a:pPr>
            <a:lnSpc>
              <a:spcPct val="100000"/>
            </a:lnSpc>
          </a:pPr>
          <a:r>
            <a:rPr lang="it-IT" sz="1600" dirty="0">
              <a:latin typeface="Roboto Slab"/>
              <a:ea typeface="Roboto Slab"/>
              <a:cs typeface="Roboto Slab"/>
            </a:rPr>
            <a:t>and study </a:t>
          </a:r>
          <a:r>
            <a:rPr lang="it-IT" sz="1600" dirty="0" err="1">
              <a:latin typeface="Roboto Slab"/>
              <a:ea typeface="Roboto Slab"/>
              <a:cs typeface="Roboto Slab"/>
            </a:rPr>
            <a:t>at</a:t>
          </a:r>
          <a:r>
            <a:rPr lang="it-IT" sz="1600" dirty="0">
              <a:latin typeface="Roboto Slab"/>
              <a:ea typeface="Roboto Slab"/>
              <a:cs typeface="Roboto Slab"/>
            </a:rPr>
            <a:t> a partner University </a:t>
          </a:r>
          <a:r>
            <a:rPr lang="it-IT" sz="1600" dirty="0" err="1">
              <a:latin typeface="Roboto Slab"/>
              <a:ea typeface="Roboto Slab"/>
              <a:cs typeface="Roboto Slab"/>
            </a:rPr>
            <a:t>abroad</a:t>
          </a:r>
          <a:endParaRPr lang="en-US" sz="1600" dirty="0" err="1">
            <a:latin typeface="Roboto Slab"/>
            <a:ea typeface="Roboto Slab"/>
            <a:cs typeface="Roboto Slab"/>
          </a:endParaRPr>
        </a:p>
      </dgm:t>
    </dgm:pt>
    <dgm:pt modelId="{850084F8-9371-414E-A6D3-9786BC8FBAB0}" type="parTrans" cxnId="{4E6D9BE0-C2CD-4745-8F31-E1954C7CF597}">
      <dgm:prSet/>
      <dgm:spPr/>
      <dgm:t>
        <a:bodyPr/>
        <a:lstStyle/>
        <a:p>
          <a:endParaRPr lang="it-IT"/>
        </a:p>
      </dgm:t>
    </dgm:pt>
    <dgm:pt modelId="{2CA805EF-473A-4970-82B8-FE371118B6D1}" type="sibTrans" cxnId="{4E6D9BE0-C2CD-4745-8F31-E1954C7CF597}">
      <dgm:prSet/>
      <dgm:spPr/>
      <dgm:t>
        <a:bodyPr/>
        <a:lstStyle/>
        <a:p>
          <a:endParaRPr lang="it-IT"/>
        </a:p>
      </dgm:t>
    </dgm:pt>
    <dgm:pt modelId="{2C659F4F-9D4B-4D8A-95E4-8FD7592F6CFC}">
      <dgm:prSet phldr="0" custT="1"/>
      <dgm:spPr>
        <a:solidFill>
          <a:srgbClr val="AF2B4D"/>
        </a:solidFill>
        <a:ln>
          <a:noFill/>
        </a:ln>
        <a:effectLst/>
      </dgm:spPr>
      <dgm:t>
        <a:bodyPr/>
        <a:lstStyle/>
        <a:p>
          <a:pPr>
            <a:lnSpc>
              <a:spcPct val="100000"/>
            </a:lnSpc>
          </a:pPr>
          <a:r>
            <a:rPr lang="it-IT" sz="2300" b="1" dirty="0">
              <a:latin typeface="Roboto Slab"/>
              <a:ea typeface="Roboto Slab"/>
              <a:cs typeface="Roboto Slab"/>
            </a:rPr>
            <a:t>SERVICES AND SCHOLARSHIPS</a:t>
          </a:r>
          <a:endParaRPr lang="it-IT" sz="2300" dirty="0">
            <a:latin typeface="Roboto Slab"/>
            <a:ea typeface="Roboto Slab"/>
            <a:cs typeface="Roboto Slab"/>
          </a:endParaRPr>
        </a:p>
      </dgm:t>
    </dgm:pt>
    <dgm:pt modelId="{AE10D17B-F0D1-4CC6-B281-E3D08D2789C8}" type="parTrans" cxnId="{FBF548A6-F706-456C-851C-651DBBF838D6}">
      <dgm:prSet/>
      <dgm:spPr/>
      <dgm:t>
        <a:bodyPr/>
        <a:lstStyle/>
        <a:p>
          <a:endParaRPr lang="it-IT"/>
        </a:p>
      </dgm:t>
    </dgm:pt>
    <dgm:pt modelId="{5F2F2991-364D-40D0-83AA-6C0150E47007}" type="sibTrans" cxnId="{FBF548A6-F706-456C-851C-651DBBF838D6}">
      <dgm:prSet/>
      <dgm:spPr/>
      <dgm:t>
        <a:bodyPr/>
        <a:lstStyle/>
        <a:p>
          <a:endParaRPr lang="it-IT"/>
        </a:p>
      </dgm:t>
    </dgm:pt>
    <dgm:pt modelId="{21F1B8CD-E597-4BB8-818B-511D4491D410}">
      <dgm:prSet phldr="0" custT="1"/>
      <dgm:spPr/>
      <dgm:t>
        <a:bodyPr/>
        <a:lstStyle/>
        <a:p>
          <a:pPr>
            <a:lnSpc>
              <a:spcPct val="100000"/>
            </a:lnSpc>
          </a:pPr>
          <a:r>
            <a:rPr lang="it-IT" sz="1600" dirty="0">
              <a:latin typeface="Roboto Slab"/>
              <a:ea typeface="Roboto Slab"/>
              <a:cs typeface="Roboto Slab"/>
            </a:rPr>
            <a:t>Housing, and </a:t>
          </a:r>
          <a:r>
            <a:rPr lang="it-IT" sz="1600" dirty="0" err="1">
              <a:latin typeface="Roboto Slab"/>
              <a:ea typeface="Roboto Slab"/>
              <a:cs typeface="Roboto Slab"/>
            </a:rPr>
            <a:t>meals</a:t>
          </a:r>
          <a:r>
            <a:rPr lang="it-IT" sz="1600" dirty="0">
              <a:latin typeface="Roboto Slab"/>
              <a:ea typeface="Roboto Slab"/>
              <a:cs typeface="Roboto Slab"/>
            </a:rPr>
            <a:t> </a:t>
          </a:r>
          <a:r>
            <a:rPr lang="it-IT" sz="1600" dirty="0" err="1">
              <a:latin typeface="Roboto Slab"/>
              <a:ea typeface="Roboto Slab"/>
              <a:cs typeface="Roboto Slab"/>
            </a:rPr>
            <a:t>included</a:t>
          </a:r>
        </a:p>
      </dgm:t>
    </dgm:pt>
    <dgm:pt modelId="{0DEC1E07-F6CA-4B84-A78C-C33255D8CA4F}" type="parTrans" cxnId="{30AFF856-2CBE-4838-8905-B2A19E876A5D}">
      <dgm:prSet/>
      <dgm:spPr/>
      <dgm:t>
        <a:bodyPr/>
        <a:lstStyle/>
        <a:p>
          <a:endParaRPr lang="it-IT"/>
        </a:p>
      </dgm:t>
    </dgm:pt>
    <dgm:pt modelId="{95446DE4-722F-4B1F-A10B-17EC7FFC6F9A}" type="sibTrans" cxnId="{30AFF856-2CBE-4838-8905-B2A19E876A5D}">
      <dgm:prSet/>
      <dgm:spPr/>
      <dgm:t>
        <a:bodyPr/>
        <a:lstStyle/>
        <a:p>
          <a:endParaRPr lang="it-IT"/>
        </a:p>
      </dgm:t>
    </dgm:pt>
    <dgm:pt modelId="{65ACDF88-E7C7-4EE0-9F7A-02DD39F84E45}">
      <dgm:prSet phldr="0" custT="1"/>
      <dgm:spPr/>
      <dgm:t>
        <a:bodyPr/>
        <a:lstStyle/>
        <a:p>
          <a:pPr>
            <a:lnSpc>
              <a:spcPct val="100000"/>
            </a:lnSpc>
          </a:pPr>
          <a:r>
            <a:rPr lang="it-IT" sz="1600" dirty="0">
              <a:latin typeface="Roboto Slab"/>
              <a:ea typeface="Roboto Slab"/>
              <a:cs typeface="Roboto Slab"/>
            </a:rPr>
            <a:t>Diverse </a:t>
          </a:r>
          <a:r>
            <a:rPr lang="it-IT" sz="1600" dirty="0" err="1">
              <a:latin typeface="Roboto Slab"/>
              <a:ea typeface="Roboto Slab"/>
              <a:cs typeface="Roboto Slab"/>
            </a:rPr>
            <a:t>destinations</a:t>
          </a:r>
          <a:r>
            <a:rPr lang="it-IT" sz="1600" dirty="0">
              <a:latin typeface="Roboto Slab"/>
              <a:ea typeface="Roboto Slab"/>
              <a:cs typeface="Roboto Slab"/>
            </a:rPr>
            <a:t> and </a:t>
          </a:r>
          <a:r>
            <a:rPr lang="it-IT" sz="1600" dirty="0" err="1">
              <a:latin typeface="Roboto Slab"/>
              <a:ea typeface="Roboto Slab"/>
              <a:cs typeface="Roboto Slab"/>
            </a:rPr>
            <a:t>academic</a:t>
          </a:r>
          <a:r>
            <a:rPr lang="it-IT" sz="1600" dirty="0">
              <a:latin typeface="Roboto Slab"/>
              <a:ea typeface="Roboto Slab"/>
              <a:cs typeface="Roboto Slab"/>
            </a:rPr>
            <a:t> options</a:t>
          </a:r>
        </a:p>
      </dgm:t>
    </dgm:pt>
    <dgm:pt modelId="{6E8D3E68-4A76-4714-9CAD-B2E5627F3EDB}" type="parTrans" cxnId="{4772B86A-26A6-4045-B31B-C92BA25B94BB}">
      <dgm:prSet/>
      <dgm:spPr/>
      <dgm:t>
        <a:bodyPr/>
        <a:lstStyle/>
        <a:p>
          <a:endParaRPr lang="it-IT"/>
        </a:p>
      </dgm:t>
    </dgm:pt>
    <dgm:pt modelId="{EF1757D7-A025-4A57-B149-66623C3FFCE6}" type="sibTrans" cxnId="{4772B86A-26A6-4045-B31B-C92BA25B94BB}">
      <dgm:prSet/>
      <dgm:spPr/>
      <dgm:t>
        <a:bodyPr/>
        <a:lstStyle/>
        <a:p>
          <a:endParaRPr lang="it-IT"/>
        </a:p>
      </dgm:t>
    </dgm:pt>
    <dgm:pt modelId="{B6BFC32E-E6E5-433F-98C1-24C92F30F199}">
      <dgm:prSet phldr="0" custT="1"/>
      <dgm:spPr/>
      <dgm:t>
        <a:bodyPr/>
        <a:lstStyle/>
        <a:p>
          <a:pPr>
            <a:lnSpc>
              <a:spcPct val="100000"/>
            </a:lnSpc>
          </a:pPr>
          <a:r>
            <a:rPr lang="it-IT" sz="2300" b="1" dirty="0">
              <a:latin typeface="Roboto Slab"/>
              <a:ea typeface="Roboto Slab"/>
              <a:cs typeface="Roboto Slab"/>
            </a:rPr>
            <a:t>ELIGIBILITY REQUIREMENTS</a:t>
          </a:r>
          <a:endParaRPr lang="it-IT" sz="2300" dirty="0">
            <a:latin typeface="Roboto Slab"/>
            <a:ea typeface="Roboto Slab"/>
            <a:cs typeface="Roboto Slab"/>
          </a:endParaRPr>
        </a:p>
      </dgm:t>
    </dgm:pt>
    <dgm:pt modelId="{D4B1842F-FFDA-47CB-8794-AD3C33FC8030}" type="parTrans" cxnId="{881C7D6E-3D3E-4F8B-8EDC-FD6BA01D6D1B}">
      <dgm:prSet/>
      <dgm:spPr/>
      <dgm:t>
        <a:bodyPr/>
        <a:lstStyle/>
        <a:p>
          <a:endParaRPr lang="it-IT"/>
        </a:p>
      </dgm:t>
    </dgm:pt>
    <dgm:pt modelId="{F2B54B9E-FB36-46A2-B34A-E58516537484}" type="sibTrans" cxnId="{881C7D6E-3D3E-4F8B-8EDC-FD6BA01D6D1B}">
      <dgm:prSet/>
      <dgm:spPr/>
      <dgm:t>
        <a:bodyPr/>
        <a:lstStyle/>
        <a:p>
          <a:endParaRPr lang="it-IT"/>
        </a:p>
      </dgm:t>
    </dgm:pt>
    <dgm:pt modelId="{6C2DD649-2D7C-4DAC-9C26-FF43CD01CC9F}">
      <dgm:prSet phldr="0" custT="1"/>
      <dgm:spPr/>
      <dgm:t>
        <a:bodyPr/>
        <a:lstStyle/>
        <a:p>
          <a:pPr>
            <a:lnSpc>
              <a:spcPct val="100000"/>
            </a:lnSpc>
          </a:pPr>
          <a:r>
            <a:rPr lang="it-IT" sz="1600" dirty="0">
              <a:latin typeface="Roboto Slab"/>
              <a:ea typeface="Roboto Slab"/>
              <a:cs typeface="Roboto Slab"/>
            </a:rPr>
            <a:t>Be </a:t>
          </a:r>
          <a:r>
            <a:rPr lang="it-IT" sz="1600" dirty="0" err="1">
              <a:latin typeface="Roboto Slab"/>
              <a:ea typeface="Roboto Slab"/>
              <a:cs typeface="Roboto Slab"/>
            </a:rPr>
            <a:t>enrolled</a:t>
          </a:r>
          <a:r>
            <a:rPr lang="it-IT" sz="1600" dirty="0">
              <a:latin typeface="Roboto Slab"/>
              <a:ea typeface="Roboto Slab"/>
              <a:cs typeface="Roboto Slab"/>
            </a:rPr>
            <a:t> </a:t>
          </a:r>
          <a:r>
            <a:rPr lang="it-IT" sz="1600" dirty="0" err="1">
              <a:latin typeface="Roboto Slab"/>
              <a:ea typeface="Roboto Slab"/>
              <a:cs typeface="Roboto Slab"/>
            </a:rPr>
            <a:t>at</a:t>
          </a:r>
          <a:r>
            <a:rPr lang="it-IT" sz="1600" dirty="0">
              <a:latin typeface="Roboto Slab"/>
              <a:ea typeface="Roboto Slab"/>
              <a:cs typeface="Roboto Slab"/>
            </a:rPr>
            <a:t> a </a:t>
          </a:r>
          <a:r>
            <a:rPr lang="it-IT" sz="1600" dirty="0" err="1">
              <a:latin typeface="Roboto Slab"/>
              <a:ea typeface="Roboto Slab"/>
              <a:cs typeface="Roboto Slab"/>
            </a:rPr>
            <a:t>participating</a:t>
          </a:r>
          <a:r>
            <a:rPr lang="it-IT" sz="1600" dirty="0">
              <a:latin typeface="Roboto Slab"/>
              <a:ea typeface="Roboto Slab"/>
              <a:cs typeface="Roboto Slab"/>
            </a:rPr>
            <a:t> ISEP Institution</a:t>
          </a:r>
          <a:endParaRPr lang="en-US" sz="1600" dirty="0">
            <a:latin typeface="Roboto Slab"/>
            <a:ea typeface="Roboto Slab"/>
            <a:cs typeface="Roboto Slab"/>
          </a:endParaRPr>
        </a:p>
      </dgm:t>
    </dgm:pt>
    <dgm:pt modelId="{DD65DFA1-77BD-44E2-A278-69B02EAB1BA6}" type="parTrans" cxnId="{DD4072F8-E4B3-4BB3-A654-EFC6F8F6911A}">
      <dgm:prSet/>
      <dgm:spPr/>
      <dgm:t>
        <a:bodyPr/>
        <a:lstStyle/>
        <a:p>
          <a:endParaRPr lang="it-IT"/>
        </a:p>
      </dgm:t>
    </dgm:pt>
    <dgm:pt modelId="{F4AC36A8-3B54-44A9-B6C3-547E08DB2986}" type="sibTrans" cxnId="{DD4072F8-E4B3-4BB3-A654-EFC6F8F6911A}">
      <dgm:prSet/>
      <dgm:spPr/>
      <dgm:t>
        <a:bodyPr/>
        <a:lstStyle/>
        <a:p>
          <a:endParaRPr lang="it-IT"/>
        </a:p>
      </dgm:t>
    </dgm:pt>
    <dgm:pt modelId="{32760599-DB4E-4415-8168-8FAB6845E4D7}">
      <dgm:prSet phldr="0" custT="1"/>
      <dgm:spPr/>
      <dgm:t>
        <a:bodyPr/>
        <a:lstStyle/>
        <a:p>
          <a:pPr>
            <a:lnSpc>
              <a:spcPct val="100000"/>
            </a:lnSpc>
          </a:pPr>
          <a:r>
            <a:rPr lang="it-IT" sz="1600" dirty="0">
              <a:latin typeface="Roboto Slab"/>
              <a:ea typeface="Roboto Slab"/>
              <a:cs typeface="Roboto Slab"/>
            </a:rPr>
            <a:t>Meet </a:t>
          </a:r>
          <a:r>
            <a:rPr lang="it-IT" sz="1600" dirty="0" err="1">
              <a:latin typeface="Roboto Slab"/>
              <a:ea typeface="Roboto Slab"/>
              <a:cs typeface="Roboto Slab"/>
            </a:rPr>
            <a:t>specific</a:t>
          </a:r>
          <a:r>
            <a:rPr lang="it-IT" sz="1600" dirty="0">
              <a:latin typeface="Roboto Slab"/>
              <a:ea typeface="Roboto Slab"/>
              <a:cs typeface="Roboto Slab"/>
            </a:rPr>
            <a:t> </a:t>
          </a:r>
          <a:r>
            <a:rPr lang="it-IT" sz="1600" dirty="0" err="1">
              <a:latin typeface="Roboto Slab"/>
              <a:ea typeface="Roboto Slab"/>
              <a:cs typeface="Roboto Slab"/>
            </a:rPr>
            <a:t>academic</a:t>
          </a:r>
          <a:r>
            <a:rPr lang="it-IT" sz="1600" dirty="0">
              <a:latin typeface="Roboto Slab"/>
              <a:ea typeface="Roboto Slab"/>
              <a:cs typeface="Roboto Slab"/>
            </a:rPr>
            <a:t> and </a:t>
          </a:r>
          <a:r>
            <a:rPr lang="it-IT" sz="1600" dirty="0" err="1">
              <a:latin typeface="Roboto Slab"/>
              <a:ea typeface="Roboto Slab"/>
              <a:cs typeface="Roboto Slab"/>
            </a:rPr>
            <a:t>language</a:t>
          </a:r>
          <a:r>
            <a:rPr lang="it-IT" sz="1600" dirty="0">
              <a:latin typeface="Roboto Slab"/>
              <a:ea typeface="Roboto Slab"/>
              <a:cs typeface="Roboto Slab"/>
            </a:rPr>
            <a:t> </a:t>
          </a:r>
          <a:r>
            <a:rPr lang="it-IT" sz="1600" dirty="0" err="1">
              <a:latin typeface="Roboto Slab"/>
              <a:ea typeface="Roboto Slab"/>
              <a:cs typeface="Roboto Slab"/>
            </a:rPr>
            <a:t>prerequisites</a:t>
          </a:r>
        </a:p>
      </dgm:t>
    </dgm:pt>
    <dgm:pt modelId="{33A870D4-04D6-4E0A-A7A0-C5FA851DBA08}" type="parTrans" cxnId="{A1D8FA8E-D247-4133-9E70-4ECC08500C09}">
      <dgm:prSet/>
      <dgm:spPr/>
      <dgm:t>
        <a:bodyPr/>
        <a:lstStyle/>
        <a:p>
          <a:endParaRPr lang="it-IT"/>
        </a:p>
      </dgm:t>
    </dgm:pt>
    <dgm:pt modelId="{2AD8063F-2F56-4B51-B10D-8BAFA1728673}" type="sibTrans" cxnId="{A1D8FA8E-D247-4133-9E70-4ECC08500C09}">
      <dgm:prSet/>
      <dgm:spPr/>
      <dgm:t>
        <a:bodyPr/>
        <a:lstStyle/>
        <a:p>
          <a:endParaRPr lang="it-IT"/>
        </a:p>
      </dgm:t>
    </dgm:pt>
    <dgm:pt modelId="{17C128E5-5A42-4F64-8CBF-2F0AE9D8A59C}">
      <dgm:prSet phldr="0" custT="1"/>
      <dgm:spPr/>
      <dgm:t>
        <a:bodyPr/>
        <a:lstStyle/>
        <a:p>
          <a:pPr>
            <a:lnSpc>
              <a:spcPct val="100000"/>
            </a:lnSpc>
          </a:pPr>
          <a:r>
            <a:rPr lang="it-IT" sz="2300" b="1" dirty="0">
              <a:solidFill>
                <a:schemeClr val="bg1">
                  <a:hueOff val="0"/>
                  <a:satOff val="0"/>
                  <a:lumOff val="0"/>
                </a:schemeClr>
              </a:solidFill>
              <a:latin typeface="Roboto Slab"/>
              <a:ea typeface="Roboto Slab"/>
              <a:cs typeface="Roboto Slab"/>
            </a:rPr>
            <a:t>TUITIONS</a:t>
          </a:r>
        </a:p>
      </dgm:t>
    </dgm:pt>
    <dgm:pt modelId="{B8732478-A400-431F-A2EE-47E98D85CF61}" type="parTrans" cxnId="{84B1ACA1-8C96-4A01-A854-AC822E01B4EF}">
      <dgm:prSet/>
      <dgm:spPr/>
      <dgm:t>
        <a:bodyPr/>
        <a:lstStyle/>
        <a:p>
          <a:endParaRPr lang="it-IT"/>
        </a:p>
      </dgm:t>
    </dgm:pt>
    <dgm:pt modelId="{CA4584CD-A32C-4668-85D4-77BBBD50DCB7}" type="sibTrans" cxnId="{84B1ACA1-8C96-4A01-A854-AC822E01B4EF}">
      <dgm:prSet/>
      <dgm:spPr/>
      <dgm:t>
        <a:bodyPr/>
        <a:lstStyle/>
        <a:p>
          <a:endParaRPr lang="it-IT"/>
        </a:p>
      </dgm:t>
    </dgm:pt>
    <dgm:pt modelId="{72CB2B78-CF3C-45BF-BECA-53CD06BDE872}" type="pres">
      <dgm:prSet presAssocID="{943BC182-EF4D-4FDA-B9AD-FBA11EC307FC}" presName="root" presStyleCnt="0">
        <dgm:presLayoutVars>
          <dgm:dir/>
          <dgm:resizeHandles val="exact"/>
        </dgm:presLayoutVars>
      </dgm:prSet>
      <dgm:spPr/>
    </dgm:pt>
    <dgm:pt modelId="{FD231466-A586-4CDA-B431-4E0507F53B62}" type="pres">
      <dgm:prSet presAssocID="{17C128E5-5A42-4F64-8CBF-2F0AE9D8A59C}" presName="compNode" presStyleCnt="0"/>
      <dgm:spPr/>
    </dgm:pt>
    <dgm:pt modelId="{09B6BEA9-89A6-4126-A0A5-E5F784AFDCD4}" type="pres">
      <dgm:prSet presAssocID="{17C128E5-5A42-4F64-8CBF-2F0AE9D8A59C}" presName="bgRect" presStyleLbl="bgShp" presStyleIdx="0" presStyleCnt="3"/>
      <dgm:spPr>
        <a:solidFill>
          <a:srgbClr val="AF2B4D"/>
        </a:solidFill>
      </dgm:spPr>
    </dgm:pt>
    <dgm:pt modelId="{B34838F8-EBDA-4267-9947-1C3A02EFCCFC}" type="pres">
      <dgm:prSet presAssocID="{17C128E5-5A42-4F64-8CBF-2F0AE9D8A59C}" presName="iconRect" presStyleLbl="node1" presStyleIdx="0" presStyleCnt="3" custScaleX="68030" custScaleY="68030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iploma Roll"/>
        </a:ext>
      </dgm:extLst>
    </dgm:pt>
    <dgm:pt modelId="{42CE5571-AD30-47A9-BED8-5DB1A8145BE9}" type="pres">
      <dgm:prSet presAssocID="{17C128E5-5A42-4F64-8CBF-2F0AE9D8A59C}" presName="spaceRect" presStyleCnt="0"/>
      <dgm:spPr/>
    </dgm:pt>
    <dgm:pt modelId="{117EE868-35A8-4E8E-843E-BBA6C1C1584A}" type="pres">
      <dgm:prSet presAssocID="{17C128E5-5A42-4F64-8CBF-2F0AE9D8A59C}" presName="parTx" presStyleLbl="revTx" presStyleIdx="0" presStyleCnt="6">
        <dgm:presLayoutVars>
          <dgm:chMax val="0"/>
          <dgm:chPref val="0"/>
        </dgm:presLayoutVars>
      </dgm:prSet>
      <dgm:spPr/>
    </dgm:pt>
    <dgm:pt modelId="{1F85CEEB-DBA1-4C35-9A8D-D12789923870}" type="pres">
      <dgm:prSet presAssocID="{17C128E5-5A42-4F64-8CBF-2F0AE9D8A59C}" presName="desTx" presStyleLbl="revTx" presStyleIdx="1" presStyleCnt="6" custScaleX="171181">
        <dgm:presLayoutVars/>
      </dgm:prSet>
      <dgm:spPr/>
    </dgm:pt>
    <dgm:pt modelId="{468EB65E-2E79-45C4-AC6D-F500247D9D8D}" type="pres">
      <dgm:prSet presAssocID="{CA4584CD-A32C-4668-85D4-77BBBD50DCB7}" presName="sibTrans" presStyleCnt="0"/>
      <dgm:spPr/>
    </dgm:pt>
    <dgm:pt modelId="{C0B32B0D-B0B7-4629-BC27-E096C595A487}" type="pres">
      <dgm:prSet presAssocID="{2C659F4F-9D4B-4D8A-95E4-8FD7592F6CFC}" presName="compNode" presStyleCnt="0"/>
      <dgm:spPr/>
    </dgm:pt>
    <dgm:pt modelId="{1667931D-F075-4B52-8F01-9179F218B359}" type="pres">
      <dgm:prSet presAssocID="{2C659F4F-9D4B-4D8A-95E4-8FD7592F6CFC}" presName="bgRect" presStyleLbl="bgShp" presStyleIdx="1" presStyleCnt="3"/>
      <dgm:spPr>
        <a:xfrm>
          <a:off x="-579337" y="1812044"/>
          <a:ext cx="8972550" cy="1443209"/>
        </a:xfrm>
        <a:prstGeom prst="roundRect">
          <a:avLst>
            <a:gd name="adj" fmla="val 10000"/>
          </a:avLst>
        </a:prstGeom>
        <a:solidFill>
          <a:srgbClr val="AF2B4D"/>
        </a:solidFill>
        <a:ln>
          <a:noFill/>
        </a:ln>
        <a:effectLst/>
      </dgm:spPr>
    </dgm:pt>
    <dgm:pt modelId="{94637758-4227-43C9-BAA3-F079FAE27B60}" type="pres">
      <dgm:prSet presAssocID="{2C659F4F-9D4B-4D8A-95E4-8FD7592F6CFC}" presName="iconRect" presStyleLbl="node1" presStyleIdx="1" presStyleCnt="3" custScaleX="68030" custScaleY="68030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egno di spunta"/>
        </a:ext>
      </dgm:extLst>
    </dgm:pt>
    <dgm:pt modelId="{BC4B6AF3-E79B-461F-A3E6-544BD4BDC9B6}" type="pres">
      <dgm:prSet presAssocID="{2C659F4F-9D4B-4D8A-95E4-8FD7592F6CFC}" presName="spaceRect" presStyleCnt="0"/>
      <dgm:spPr/>
    </dgm:pt>
    <dgm:pt modelId="{09A7B342-1F8F-49EC-A46C-831D7B2F8994}" type="pres">
      <dgm:prSet presAssocID="{2C659F4F-9D4B-4D8A-95E4-8FD7592F6CFC}" presName="parTx" presStyleLbl="revTx" presStyleIdx="2" presStyleCnt="6">
        <dgm:presLayoutVars>
          <dgm:chMax val="0"/>
          <dgm:chPref val="0"/>
        </dgm:presLayoutVars>
      </dgm:prSet>
      <dgm:spPr>
        <a:xfrm>
          <a:off x="1087569" y="1812044"/>
          <a:ext cx="4037647" cy="1443209"/>
        </a:xfrm>
        <a:prstGeom prst="rect">
          <a:avLst/>
        </a:prstGeom>
      </dgm:spPr>
    </dgm:pt>
    <dgm:pt modelId="{5FE17D69-4507-469B-BFA6-3168AF17C088}" type="pres">
      <dgm:prSet presAssocID="{2C659F4F-9D4B-4D8A-95E4-8FD7592F6CFC}" presName="desTx" presStyleLbl="revTx" presStyleIdx="3" presStyleCnt="6" custScaleX="167863">
        <dgm:presLayoutVars/>
      </dgm:prSet>
      <dgm:spPr/>
    </dgm:pt>
    <dgm:pt modelId="{A765B1B0-0291-4554-B7E5-33F2C1138E71}" type="pres">
      <dgm:prSet presAssocID="{5F2F2991-364D-40D0-83AA-6C0150E47007}" presName="sibTrans" presStyleCnt="0"/>
      <dgm:spPr/>
    </dgm:pt>
    <dgm:pt modelId="{086687CE-44BB-4A12-A18A-F831D9188F66}" type="pres">
      <dgm:prSet presAssocID="{B6BFC32E-E6E5-433F-98C1-24C92F30F199}" presName="compNode" presStyleCnt="0"/>
      <dgm:spPr/>
    </dgm:pt>
    <dgm:pt modelId="{3C67E339-CC36-49C1-9FE2-B6A268671C38}" type="pres">
      <dgm:prSet presAssocID="{B6BFC32E-E6E5-433F-98C1-24C92F30F199}" presName="bgRect" presStyleLbl="bgShp" presStyleIdx="2" presStyleCnt="3"/>
      <dgm:spPr>
        <a:xfrm>
          <a:off x="-579337" y="3616056"/>
          <a:ext cx="8972550" cy="1443209"/>
        </a:xfrm>
        <a:prstGeom prst="roundRect">
          <a:avLst>
            <a:gd name="adj" fmla="val 10000"/>
          </a:avLst>
        </a:prstGeom>
        <a:solidFill>
          <a:srgbClr val="AF2B4D"/>
        </a:solidFill>
        <a:ln>
          <a:noFill/>
        </a:ln>
        <a:effectLst/>
      </dgm:spPr>
    </dgm:pt>
    <dgm:pt modelId="{55007C87-D94F-4915-A77F-6FABABBDC0E3}" type="pres">
      <dgm:prSet presAssocID="{B6BFC32E-E6E5-433F-98C1-24C92F30F199}" presName="iconRect" presStyleLbl="node1" presStyleIdx="2" presStyleCnt="3" custScaleX="68030" custScaleY="68030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bri"/>
        </a:ext>
      </dgm:extLst>
    </dgm:pt>
    <dgm:pt modelId="{B211EE26-B2C6-4C10-A2A4-0EC2BB75C117}" type="pres">
      <dgm:prSet presAssocID="{B6BFC32E-E6E5-433F-98C1-24C92F30F199}" presName="spaceRect" presStyleCnt="0"/>
      <dgm:spPr/>
    </dgm:pt>
    <dgm:pt modelId="{2E38A19A-B092-47CB-A119-7F71D8743620}" type="pres">
      <dgm:prSet presAssocID="{B6BFC32E-E6E5-433F-98C1-24C92F30F199}" presName="parTx" presStyleLbl="revTx" presStyleIdx="4" presStyleCnt="6">
        <dgm:presLayoutVars>
          <dgm:chMax val="0"/>
          <dgm:chPref val="0"/>
        </dgm:presLayoutVars>
      </dgm:prSet>
      <dgm:spPr>
        <a:solidFill>
          <a:srgbClr val="AF2B4D"/>
        </a:solidFill>
      </dgm:spPr>
    </dgm:pt>
    <dgm:pt modelId="{426329DB-FD7B-4C86-AB78-F96CB50C66DC}" type="pres">
      <dgm:prSet presAssocID="{B6BFC32E-E6E5-433F-98C1-24C92F30F199}" presName="desTx" presStyleLbl="revTx" presStyleIdx="5" presStyleCnt="6" custScaleX="167235">
        <dgm:presLayoutVars/>
      </dgm:prSet>
      <dgm:spPr/>
    </dgm:pt>
  </dgm:ptLst>
  <dgm:cxnLst>
    <dgm:cxn modelId="{6EF9AB09-75A7-4F18-AB47-627A846E96B3}" type="presOf" srcId="{21F1B8CD-E597-4BB8-818B-511D4491D410}" destId="{5FE17D69-4507-469B-BFA6-3168AF17C088}" srcOrd="0" destOrd="0" presId="urn:microsoft.com/office/officeart/2018/2/layout/IconVerticalSolidList"/>
    <dgm:cxn modelId="{3D975810-9B23-4474-838E-5385607B402A}" type="presOf" srcId="{B6BFC32E-E6E5-433F-98C1-24C92F30F199}" destId="{2E38A19A-B092-47CB-A119-7F71D8743620}" srcOrd="0" destOrd="0" presId="urn:microsoft.com/office/officeart/2018/2/layout/IconVerticalSolidList"/>
    <dgm:cxn modelId="{BCE8133E-9BD8-460E-B652-AE773FB22A74}" type="presOf" srcId="{FCF98F92-F6F6-4C86-9ED6-30EB1813867E}" destId="{1F85CEEB-DBA1-4C35-9A8D-D12789923870}" srcOrd="0" destOrd="0" presId="urn:microsoft.com/office/officeart/2018/2/layout/IconVerticalSolidList"/>
    <dgm:cxn modelId="{4772B86A-26A6-4045-B31B-C92BA25B94BB}" srcId="{2C659F4F-9D4B-4D8A-95E4-8FD7592F6CFC}" destId="{65ACDF88-E7C7-4EE0-9F7A-02DD39F84E45}" srcOrd="1" destOrd="0" parTransId="{6E8D3E68-4A76-4714-9CAD-B2E5627F3EDB}" sibTransId="{EF1757D7-A025-4A57-B149-66623C3FFCE6}"/>
    <dgm:cxn modelId="{881C7D6E-3D3E-4F8B-8EDC-FD6BA01D6D1B}" srcId="{943BC182-EF4D-4FDA-B9AD-FBA11EC307FC}" destId="{B6BFC32E-E6E5-433F-98C1-24C92F30F199}" srcOrd="2" destOrd="0" parTransId="{D4B1842F-FFDA-47CB-8794-AD3C33FC8030}" sibTransId="{F2B54B9E-FB36-46A2-B34A-E58516537484}"/>
    <dgm:cxn modelId="{30AFF856-2CBE-4838-8905-B2A19E876A5D}" srcId="{2C659F4F-9D4B-4D8A-95E4-8FD7592F6CFC}" destId="{21F1B8CD-E597-4BB8-818B-511D4491D410}" srcOrd="0" destOrd="0" parTransId="{0DEC1E07-F6CA-4B84-A78C-C33255D8CA4F}" sibTransId="{95446DE4-722F-4B1F-A10B-17EC7FFC6F9A}"/>
    <dgm:cxn modelId="{883E467E-89CC-42E5-9619-74C7076BEA55}" type="presOf" srcId="{65ACDF88-E7C7-4EE0-9F7A-02DD39F84E45}" destId="{5FE17D69-4507-469B-BFA6-3168AF17C088}" srcOrd="0" destOrd="1" presId="urn:microsoft.com/office/officeart/2018/2/layout/IconVerticalSolidList"/>
    <dgm:cxn modelId="{A1D8FA8E-D247-4133-9E70-4ECC08500C09}" srcId="{B6BFC32E-E6E5-433F-98C1-24C92F30F199}" destId="{32760599-DB4E-4415-8168-8FAB6845E4D7}" srcOrd="1" destOrd="0" parTransId="{33A870D4-04D6-4E0A-A7A0-C5FA851DBA08}" sibTransId="{2AD8063F-2F56-4B51-B10D-8BAFA1728673}"/>
    <dgm:cxn modelId="{84B1ACA1-8C96-4A01-A854-AC822E01B4EF}" srcId="{943BC182-EF4D-4FDA-B9AD-FBA11EC307FC}" destId="{17C128E5-5A42-4F64-8CBF-2F0AE9D8A59C}" srcOrd="0" destOrd="0" parTransId="{B8732478-A400-431F-A2EE-47E98D85CF61}" sibTransId="{CA4584CD-A32C-4668-85D4-77BBBD50DCB7}"/>
    <dgm:cxn modelId="{0E94F9A5-87C5-402A-9317-9A9B955635FE}" type="presOf" srcId="{2C659F4F-9D4B-4D8A-95E4-8FD7592F6CFC}" destId="{09A7B342-1F8F-49EC-A46C-831D7B2F8994}" srcOrd="0" destOrd="0" presId="urn:microsoft.com/office/officeart/2018/2/layout/IconVerticalSolidList"/>
    <dgm:cxn modelId="{FBF548A6-F706-456C-851C-651DBBF838D6}" srcId="{943BC182-EF4D-4FDA-B9AD-FBA11EC307FC}" destId="{2C659F4F-9D4B-4D8A-95E4-8FD7592F6CFC}" srcOrd="1" destOrd="0" parTransId="{AE10D17B-F0D1-4CC6-B281-E3D08D2789C8}" sibTransId="{5F2F2991-364D-40D0-83AA-6C0150E47007}"/>
    <dgm:cxn modelId="{B57DE0AF-DE3E-4619-A33A-A41648D11711}" type="presOf" srcId="{6C2DD649-2D7C-4DAC-9C26-FF43CD01CC9F}" destId="{426329DB-FD7B-4C86-AB78-F96CB50C66DC}" srcOrd="0" destOrd="0" presId="urn:microsoft.com/office/officeart/2018/2/layout/IconVerticalSolidList"/>
    <dgm:cxn modelId="{D5D313CB-B86A-44CA-A8DF-67588B655A1F}" type="presOf" srcId="{943BC182-EF4D-4FDA-B9AD-FBA11EC307FC}" destId="{72CB2B78-CF3C-45BF-BECA-53CD06BDE872}" srcOrd="0" destOrd="0" presId="urn:microsoft.com/office/officeart/2018/2/layout/IconVerticalSolidList"/>
    <dgm:cxn modelId="{12A5B9DF-C05F-457D-B079-A87E173B6785}" type="presOf" srcId="{32760599-DB4E-4415-8168-8FAB6845E4D7}" destId="{426329DB-FD7B-4C86-AB78-F96CB50C66DC}" srcOrd="0" destOrd="1" presId="urn:microsoft.com/office/officeart/2018/2/layout/IconVerticalSolidList"/>
    <dgm:cxn modelId="{4E6D9BE0-C2CD-4745-8F31-E1954C7CF597}" srcId="{17C128E5-5A42-4F64-8CBF-2F0AE9D8A59C}" destId="{FCF98F92-F6F6-4C86-9ED6-30EB1813867E}" srcOrd="0" destOrd="0" parTransId="{850084F8-9371-414E-A6D3-9786BC8FBAB0}" sibTransId="{2CA805EF-473A-4970-82B8-FE371118B6D1}"/>
    <dgm:cxn modelId="{DD4072F8-E4B3-4BB3-A654-EFC6F8F6911A}" srcId="{B6BFC32E-E6E5-433F-98C1-24C92F30F199}" destId="{6C2DD649-2D7C-4DAC-9C26-FF43CD01CC9F}" srcOrd="0" destOrd="0" parTransId="{DD65DFA1-77BD-44E2-A278-69B02EAB1BA6}" sibTransId="{F4AC36A8-3B54-44A9-B6C3-547E08DB2986}"/>
    <dgm:cxn modelId="{03AE4BFF-5EEA-4DF1-94AA-5277A223371C}" type="presOf" srcId="{17C128E5-5A42-4F64-8CBF-2F0AE9D8A59C}" destId="{117EE868-35A8-4E8E-843E-BBA6C1C1584A}" srcOrd="0" destOrd="0" presId="urn:microsoft.com/office/officeart/2018/2/layout/IconVerticalSolidList"/>
    <dgm:cxn modelId="{69A4A251-EFB7-4251-BA1D-115193E2217F}" type="presParOf" srcId="{72CB2B78-CF3C-45BF-BECA-53CD06BDE872}" destId="{FD231466-A586-4CDA-B431-4E0507F53B62}" srcOrd="0" destOrd="0" presId="urn:microsoft.com/office/officeart/2018/2/layout/IconVerticalSolidList"/>
    <dgm:cxn modelId="{85411533-B366-4037-8289-71BCABFF59E3}" type="presParOf" srcId="{FD231466-A586-4CDA-B431-4E0507F53B62}" destId="{09B6BEA9-89A6-4126-A0A5-E5F784AFDCD4}" srcOrd="0" destOrd="0" presId="urn:microsoft.com/office/officeart/2018/2/layout/IconVerticalSolidList"/>
    <dgm:cxn modelId="{DE24A284-0733-4BAC-A590-FC44F8714346}" type="presParOf" srcId="{FD231466-A586-4CDA-B431-4E0507F53B62}" destId="{B34838F8-EBDA-4267-9947-1C3A02EFCCFC}" srcOrd="1" destOrd="0" presId="urn:microsoft.com/office/officeart/2018/2/layout/IconVerticalSolidList"/>
    <dgm:cxn modelId="{DF05BA44-8F95-4472-AEA6-D197D3E686F3}" type="presParOf" srcId="{FD231466-A586-4CDA-B431-4E0507F53B62}" destId="{42CE5571-AD30-47A9-BED8-5DB1A8145BE9}" srcOrd="2" destOrd="0" presId="urn:microsoft.com/office/officeart/2018/2/layout/IconVerticalSolidList"/>
    <dgm:cxn modelId="{D3296A22-BEB5-4D70-9D15-82DF8DE4A77B}" type="presParOf" srcId="{FD231466-A586-4CDA-B431-4E0507F53B62}" destId="{117EE868-35A8-4E8E-843E-BBA6C1C1584A}" srcOrd="3" destOrd="0" presId="urn:microsoft.com/office/officeart/2018/2/layout/IconVerticalSolidList"/>
    <dgm:cxn modelId="{5ADB3EDE-1E3E-4DC8-BF10-923F0606AC60}" type="presParOf" srcId="{FD231466-A586-4CDA-B431-4E0507F53B62}" destId="{1F85CEEB-DBA1-4C35-9A8D-D12789923870}" srcOrd="4" destOrd="0" presId="urn:microsoft.com/office/officeart/2018/2/layout/IconVerticalSolidList"/>
    <dgm:cxn modelId="{51A1B7A6-FEF7-4A7B-9573-2B263E77CB41}" type="presParOf" srcId="{72CB2B78-CF3C-45BF-BECA-53CD06BDE872}" destId="{468EB65E-2E79-45C4-AC6D-F500247D9D8D}" srcOrd="1" destOrd="0" presId="urn:microsoft.com/office/officeart/2018/2/layout/IconVerticalSolidList"/>
    <dgm:cxn modelId="{AA2BDC57-139C-4B74-8276-49E8FF1C5890}" type="presParOf" srcId="{72CB2B78-CF3C-45BF-BECA-53CD06BDE872}" destId="{C0B32B0D-B0B7-4629-BC27-E096C595A487}" srcOrd="2" destOrd="0" presId="urn:microsoft.com/office/officeart/2018/2/layout/IconVerticalSolidList"/>
    <dgm:cxn modelId="{DA1B1BF3-3E11-4F0E-8E59-792E1BAC6B41}" type="presParOf" srcId="{C0B32B0D-B0B7-4629-BC27-E096C595A487}" destId="{1667931D-F075-4B52-8F01-9179F218B359}" srcOrd="0" destOrd="0" presId="urn:microsoft.com/office/officeart/2018/2/layout/IconVerticalSolidList"/>
    <dgm:cxn modelId="{9418BC3D-432B-4EEB-9F1B-34211EA54A6B}" type="presParOf" srcId="{C0B32B0D-B0B7-4629-BC27-E096C595A487}" destId="{94637758-4227-43C9-BAA3-F079FAE27B60}" srcOrd="1" destOrd="0" presId="urn:microsoft.com/office/officeart/2018/2/layout/IconVerticalSolidList"/>
    <dgm:cxn modelId="{A1E1FCD1-0D5D-4972-9BF1-D8DE6AE3B835}" type="presParOf" srcId="{C0B32B0D-B0B7-4629-BC27-E096C595A487}" destId="{BC4B6AF3-E79B-461F-A3E6-544BD4BDC9B6}" srcOrd="2" destOrd="0" presId="urn:microsoft.com/office/officeart/2018/2/layout/IconVerticalSolidList"/>
    <dgm:cxn modelId="{D2F3F5D3-5101-49D9-AFCD-D6B9BC599811}" type="presParOf" srcId="{C0B32B0D-B0B7-4629-BC27-E096C595A487}" destId="{09A7B342-1F8F-49EC-A46C-831D7B2F8994}" srcOrd="3" destOrd="0" presId="urn:microsoft.com/office/officeart/2018/2/layout/IconVerticalSolidList"/>
    <dgm:cxn modelId="{C16FA852-20D5-4601-97BC-D3247477B46D}" type="presParOf" srcId="{C0B32B0D-B0B7-4629-BC27-E096C595A487}" destId="{5FE17D69-4507-469B-BFA6-3168AF17C088}" srcOrd="4" destOrd="0" presId="urn:microsoft.com/office/officeart/2018/2/layout/IconVerticalSolidList"/>
    <dgm:cxn modelId="{23DEEAC2-7CD8-4329-BDED-99F0265EC12E}" type="presParOf" srcId="{72CB2B78-CF3C-45BF-BECA-53CD06BDE872}" destId="{A765B1B0-0291-4554-B7E5-33F2C1138E71}" srcOrd="3" destOrd="0" presId="urn:microsoft.com/office/officeart/2018/2/layout/IconVerticalSolidList"/>
    <dgm:cxn modelId="{C117DB5B-7D26-4054-BDF7-3780E7EB83DD}" type="presParOf" srcId="{72CB2B78-CF3C-45BF-BECA-53CD06BDE872}" destId="{086687CE-44BB-4A12-A18A-F831D9188F66}" srcOrd="4" destOrd="0" presId="urn:microsoft.com/office/officeart/2018/2/layout/IconVerticalSolidList"/>
    <dgm:cxn modelId="{9FFF26C2-56E2-42C8-9316-D548116492EF}" type="presParOf" srcId="{086687CE-44BB-4A12-A18A-F831D9188F66}" destId="{3C67E339-CC36-49C1-9FE2-B6A268671C38}" srcOrd="0" destOrd="0" presId="urn:microsoft.com/office/officeart/2018/2/layout/IconVerticalSolidList"/>
    <dgm:cxn modelId="{A9FC8EE6-27B1-4B17-A4F7-D2DF1B1F9464}" type="presParOf" srcId="{086687CE-44BB-4A12-A18A-F831D9188F66}" destId="{55007C87-D94F-4915-A77F-6FABABBDC0E3}" srcOrd="1" destOrd="0" presId="urn:microsoft.com/office/officeart/2018/2/layout/IconVerticalSolidList"/>
    <dgm:cxn modelId="{A073A219-ED61-4729-91AF-E0606EB75499}" type="presParOf" srcId="{086687CE-44BB-4A12-A18A-F831D9188F66}" destId="{B211EE26-B2C6-4C10-A2A4-0EC2BB75C117}" srcOrd="2" destOrd="0" presId="urn:microsoft.com/office/officeart/2018/2/layout/IconVerticalSolidList"/>
    <dgm:cxn modelId="{379F6BAE-C25A-495B-8B2F-3B6E7C823AF9}" type="presParOf" srcId="{086687CE-44BB-4A12-A18A-F831D9188F66}" destId="{2E38A19A-B092-47CB-A119-7F71D8743620}" srcOrd="3" destOrd="0" presId="urn:microsoft.com/office/officeart/2018/2/layout/IconVerticalSolidList"/>
    <dgm:cxn modelId="{1F5C690B-D47F-4141-8AA2-140EFA8F06C2}" type="presParOf" srcId="{086687CE-44BB-4A12-A18A-F831D9188F66}" destId="{426329DB-FD7B-4C86-AB78-F96CB50C66DC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0D77A3D-F398-4C41-B131-A0F6A28E1564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64D87C2-80C9-4DD4-83B8-739002FF337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dirty="0">
              <a:solidFill>
                <a:schemeClr val="bg1"/>
              </a:solidFill>
              <a:latin typeface="Roboto Slab"/>
              <a:ea typeface="Roboto Slab"/>
              <a:cs typeface="Roboto Slab"/>
            </a:rPr>
            <a:t>Research </a:t>
          </a:r>
          <a:r>
            <a:rPr lang="en-US" b="1" dirty="0" err="1">
              <a:solidFill>
                <a:schemeClr val="bg1"/>
              </a:solidFill>
              <a:latin typeface="Roboto Slab"/>
              <a:ea typeface="Roboto Slab"/>
              <a:cs typeface="Roboto Slab"/>
            </a:rPr>
            <a:t>programmes</a:t>
          </a:r>
          <a:endParaRPr lang="en-US" dirty="0">
            <a:solidFill>
              <a:schemeClr val="bg1"/>
            </a:solidFill>
            <a:latin typeface="Roboto Slab"/>
            <a:ea typeface="Roboto Slab"/>
            <a:cs typeface="Roboto Slab"/>
          </a:endParaRPr>
        </a:p>
      </dgm:t>
    </dgm:pt>
    <dgm:pt modelId="{DE124F31-ABDB-489A-9554-EB507C5EB06B}" type="parTrans" cxnId="{42EA44B3-6BC6-4D9C-95AE-4E3A4D8F58E0}">
      <dgm:prSet/>
      <dgm:spPr/>
      <dgm:t>
        <a:bodyPr/>
        <a:lstStyle/>
        <a:p>
          <a:endParaRPr lang="en-US"/>
        </a:p>
      </dgm:t>
    </dgm:pt>
    <dgm:pt modelId="{C505EF71-AE8F-4C38-A135-D5562B7DDF5F}" type="sibTrans" cxnId="{42EA44B3-6BC6-4D9C-95AE-4E3A4D8F58E0}">
      <dgm:prSet/>
      <dgm:spPr/>
      <dgm:t>
        <a:bodyPr/>
        <a:lstStyle/>
        <a:p>
          <a:endParaRPr lang="en-US"/>
        </a:p>
      </dgm:t>
    </dgm:pt>
    <dgm:pt modelId="{B328B615-F9AD-4200-8D4E-1611412C893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0" dirty="0">
              <a:solidFill>
                <a:schemeClr val="bg1"/>
              </a:solidFill>
              <a:latin typeface="Roboto Slab"/>
              <a:ea typeface="Roboto Slab"/>
              <a:cs typeface="Roboto Slab"/>
            </a:rPr>
            <a:t>Identify a list of 10 HEIs, apply through UNIPV Overseas Exchange </a:t>
          </a:r>
          <a:r>
            <a:rPr lang="en-US" b="0" dirty="0" err="1">
              <a:solidFill>
                <a:schemeClr val="bg1"/>
              </a:solidFill>
              <a:latin typeface="Roboto Slab"/>
              <a:ea typeface="Roboto Slab"/>
              <a:cs typeface="Roboto Slab"/>
            </a:rPr>
            <a:t>Programme</a:t>
          </a:r>
          <a:r>
            <a:rPr lang="en-US" b="0" dirty="0">
              <a:solidFill>
                <a:schemeClr val="bg1"/>
              </a:solidFill>
              <a:latin typeface="Roboto Slab"/>
              <a:ea typeface="Roboto Slab"/>
              <a:cs typeface="Roboto Slab"/>
            </a:rPr>
            <a:t> and participate in the interview</a:t>
          </a:r>
        </a:p>
      </dgm:t>
    </dgm:pt>
    <dgm:pt modelId="{D2D71CA7-979F-4BEC-8A23-E147A8439C2F}" type="parTrans" cxnId="{BCD23B5D-9CE4-43F9-B9FA-FEAA55A66546}">
      <dgm:prSet/>
      <dgm:spPr/>
      <dgm:t>
        <a:bodyPr/>
        <a:lstStyle/>
        <a:p>
          <a:endParaRPr lang="en-US"/>
        </a:p>
      </dgm:t>
    </dgm:pt>
    <dgm:pt modelId="{7DDF6D1B-ECAE-4C59-9FD2-B6A4E16666AA}" type="sibTrans" cxnId="{BCD23B5D-9CE4-43F9-B9FA-FEAA55A66546}">
      <dgm:prSet/>
      <dgm:spPr/>
      <dgm:t>
        <a:bodyPr/>
        <a:lstStyle/>
        <a:p>
          <a:endParaRPr lang="en-US"/>
        </a:p>
      </dgm:t>
    </dgm:pt>
    <dgm:pt modelId="{076D2D50-5E56-43E7-A5F5-F3C44EF9648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/>
              </a:solidFill>
              <a:latin typeface="Roboto Slab"/>
              <a:ea typeface="Roboto Slab"/>
              <a:cs typeface="Roboto Slab"/>
            </a:rPr>
            <a:t>UNIPV nominates students to ISEP based on available spots and course compatibility</a:t>
          </a:r>
        </a:p>
      </dgm:t>
    </dgm:pt>
    <dgm:pt modelId="{87D217D6-C8D1-49DC-A471-EE0E1FD3A1F1}" type="parTrans" cxnId="{99506B30-44F6-483F-A2A9-CC766633234B}">
      <dgm:prSet/>
      <dgm:spPr/>
      <dgm:t>
        <a:bodyPr/>
        <a:lstStyle/>
        <a:p>
          <a:endParaRPr lang="en-US"/>
        </a:p>
      </dgm:t>
    </dgm:pt>
    <dgm:pt modelId="{51F6551C-A187-4BD7-A4CA-8DC70D9CE0C3}" type="sibTrans" cxnId="{99506B30-44F6-483F-A2A9-CC766633234B}">
      <dgm:prSet/>
      <dgm:spPr/>
      <dgm:t>
        <a:bodyPr/>
        <a:lstStyle/>
        <a:p>
          <a:endParaRPr lang="en-US"/>
        </a:p>
      </dgm:t>
    </dgm:pt>
    <dgm:pt modelId="{9BAA2001-36EC-4C2F-BF8A-8A6B52AD809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u="none" dirty="0">
              <a:solidFill>
                <a:schemeClr val="bg1"/>
              </a:solidFill>
              <a:latin typeface="Roboto Slab"/>
              <a:ea typeface="Roboto Slab"/>
              <a:cs typeface="Roboto Slab"/>
            </a:rPr>
            <a:t>List of participating Universities by placement probability</a:t>
          </a:r>
          <a:endParaRPr lang="en-US" u="none" dirty="0">
            <a:solidFill>
              <a:schemeClr val="bg1"/>
            </a:solidFill>
            <a:latin typeface="Roboto Slab"/>
            <a:ea typeface="Roboto Slab"/>
            <a:cs typeface="Roboto Slab"/>
            <a:hlinkClick xmlns:r="http://schemas.openxmlformats.org/officeDocument/2006/relationships" r:id="rId1">
              <a:extLst>
                <a:ext uri="{A12FA001-AC4F-418D-AE19-62706E023703}">
                  <ahyp:hlinkClr xmlns:ahyp="http://schemas.microsoft.com/office/drawing/2018/hyperlinkcolor" val="tx"/>
                </a:ext>
              </a:extLst>
            </a:hlinkClick>
          </a:endParaRPr>
        </a:p>
      </dgm:t>
    </dgm:pt>
    <dgm:pt modelId="{86F78EC3-3120-4F7E-9E58-C3797FE8CD2A}" type="parTrans" cxnId="{AB4348B2-AB13-48E5-BC28-7004E8217B29}">
      <dgm:prSet/>
      <dgm:spPr/>
      <dgm:t>
        <a:bodyPr/>
        <a:lstStyle/>
        <a:p>
          <a:endParaRPr lang="en-US"/>
        </a:p>
      </dgm:t>
    </dgm:pt>
    <dgm:pt modelId="{C1D4C530-3DE2-4777-AD1B-3A5E2547EA63}" type="sibTrans" cxnId="{AB4348B2-AB13-48E5-BC28-7004E8217B29}">
      <dgm:prSet/>
      <dgm:spPr/>
      <dgm:t>
        <a:bodyPr/>
        <a:lstStyle/>
        <a:p>
          <a:endParaRPr lang="en-US"/>
        </a:p>
      </dgm:t>
    </dgm:pt>
    <dgm:pt modelId="{9F92601E-EA73-4D7F-AD2A-981B997F1C7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dirty="0">
              <a:solidFill>
                <a:schemeClr val="bg1"/>
              </a:solidFill>
              <a:latin typeface="Roboto Slab"/>
              <a:ea typeface="Roboto Slab"/>
              <a:cs typeface="Roboto Slab"/>
            </a:rPr>
            <a:t>Accept your placement</a:t>
          </a:r>
        </a:p>
      </dgm:t>
    </dgm:pt>
    <dgm:pt modelId="{428602A5-80F3-40BC-8323-8090FA3CFC05}" type="parTrans" cxnId="{3004D7E3-8B86-4590-9C05-1584B91B2098}">
      <dgm:prSet/>
      <dgm:spPr/>
      <dgm:t>
        <a:bodyPr/>
        <a:lstStyle/>
        <a:p>
          <a:endParaRPr lang="en-US"/>
        </a:p>
      </dgm:t>
    </dgm:pt>
    <dgm:pt modelId="{F4268058-24EA-4FF3-B932-A72742EA7986}" type="sibTrans" cxnId="{3004D7E3-8B86-4590-9C05-1584B91B2098}">
      <dgm:prSet/>
      <dgm:spPr/>
      <dgm:t>
        <a:bodyPr/>
        <a:lstStyle/>
        <a:p>
          <a:endParaRPr lang="en-US"/>
        </a:p>
      </dgm:t>
    </dgm:pt>
    <dgm:pt modelId="{383C7A57-AAA0-4A84-94C5-0FBCDE6A9C75}">
      <dgm:prSet phldr="0"/>
      <dgm:spPr/>
      <dgm:t>
        <a:bodyPr/>
        <a:lstStyle/>
        <a:p>
          <a:pPr>
            <a:lnSpc>
              <a:spcPct val="100000"/>
            </a:lnSpc>
          </a:pPr>
          <a:r>
            <a:rPr lang="en-US" b="1" dirty="0">
              <a:solidFill>
                <a:schemeClr val="bg1"/>
              </a:solidFill>
              <a:latin typeface="Roboto Slab"/>
              <a:ea typeface="Roboto Slab"/>
              <a:cs typeface="Roboto Slab"/>
            </a:rPr>
            <a:t>Placement confirmation</a:t>
          </a:r>
          <a:endParaRPr lang="it-IT" dirty="0"/>
        </a:p>
      </dgm:t>
    </dgm:pt>
    <dgm:pt modelId="{94FF034D-8BA4-4137-946D-47FB8E1B5140}" type="parTrans" cxnId="{88F65FF7-89E3-42A0-A6B9-BC1687B9B273}">
      <dgm:prSet/>
      <dgm:spPr/>
      <dgm:t>
        <a:bodyPr/>
        <a:lstStyle/>
        <a:p>
          <a:endParaRPr lang="it-IT"/>
        </a:p>
      </dgm:t>
    </dgm:pt>
    <dgm:pt modelId="{FB77AB1A-8B4A-4B78-960F-F778574C2648}" type="sibTrans" cxnId="{88F65FF7-89E3-42A0-A6B9-BC1687B9B273}">
      <dgm:prSet/>
      <dgm:spPr/>
      <dgm:t>
        <a:bodyPr/>
        <a:lstStyle/>
        <a:p>
          <a:endParaRPr lang="it-IT"/>
        </a:p>
      </dgm:t>
    </dgm:pt>
    <dgm:pt modelId="{6F3BC7B5-FF1D-4B01-8FD8-8364A815A97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/>
              </a:solidFill>
              <a:latin typeface="Roboto Slab"/>
              <a:ea typeface="Roboto Slab"/>
              <a:cs typeface="Roboto Slab"/>
            </a:rPr>
            <a:t>Pay the program fee (100$) + 450$ acceptance fees</a:t>
          </a:r>
        </a:p>
      </dgm:t>
    </dgm:pt>
    <dgm:pt modelId="{A352766D-05C5-4C09-9490-BA7EC3B9CA1C}" type="parTrans" cxnId="{6A25AE89-C02E-4022-BCC8-5810F2F5C7EE}">
      <dgm:prSet/>
      <dgm:spPr/>
      <dgm:t>
        <a:bodyPr/>
        <a:lstStyle/>
        <a:p>
          <a:endParaRPr lang="it-IT"/>
        </a:p>
      </dgm:t>
    </dgm:pt>
    <dgm:pt modelId="{4F4FE4EE-7B9F-4C2D-BBB0-1142DBCD068C}" type="sibTrans" cxnId="{6A25AE89-C02E-4022-BCC8-5810F2F5C7EE}">
      <dgm:prSet/>
      <dgm:spPr/>
      <dgm:t>
        <a:bodyPr/>
        <a:lstStyle/>
        <a:p>
          <a:endParaRPr lang="it-IT"/>
        </a:p>
      </dgm:t>
    </dgm:pt>
    <dgm:pt modelId="{7770749C-DC2D-4F96-8E1E-DE0F00301246}">
      <dgm:prSet phldr="0"/>
      <dgm:spPr/>
      <dgm:t>
        <a:bodyPr/>
        <a:lstStyle/>
        <a:p>
          <a:pPr>
            <a:lnSpc>
              <a:spcPct val="100000"/>
            </a:lnSpc>
          </a:pPr>
          <a:r>
            <a:rPr lang="en-US" b="1" dirty="0">
              <a:solidFill>
                <a:schemeClr val="bg1"/>
              </a:solidFill>
              <a:latin typeface="Roboto Slab"/>
              <a:ea typeface="Roboto Slab"/>
              <a:cs typeface="Roboto Slab"/>
            </a:rPr>
            <a:t>ISEP makes the final placement</a:t>
          </a:r>
        </a:p>
      </dgm:t>
    </dgm:pt>
    <dgm:pt modelId="{F365490D-7D1F-423F-B9FB-61CA82933252}" type="sibTrans" cxnId="{B67C236D-9A11-478B-977B-5CC60B23AD70}">
      <dgm:prSet/>
      <dgm:spPr/>
      <dgm:t>
        <a:bodyPr/>
        <a:lstStyle/>
        <a:p>
          <a:endParaRPr lang="it-IT"/>
        </a:p>
      </dgm:t>
    </dgm:pt>
    <dgm:pt modelId="{9F4C9DA4-76B3-42FF-8D7B-DC6E943FB580}" type="parTrans" cxnId="{B67C236D-9A11-478B-977B-5CC60B23AD70}">
      <dgm:prSet/>
      <dgm:spPr/>
      <dgm:t>
        <a:bodyPr/>
        <a:lstStyle/>
        <a:p>
          <a:endParaRPr lang="it-IT"/>
        </a:p>
      </dgm:t>
    </dgm:pt>
    <dgm:pt modelId="{91A3D73A-0D93-45D9-818C-950B13B21AB3}" type="pres">
      <dgm:prSet presAssocID="{F0D77A3D-F398-4C41-B131-A0F6A28E1564}" presName="root" presStyleCnt="0">
        <dgm:presLayoutVars>
          <dgm:dir/>
          <dgm:resizeHandles val="exact"/>
        </dgm:presLayoutVars>
      </dgm:prSet>
      <dgm:spPr/>
    </dgm:pt>
    <dgm:pt modelId="{9761C74C-3989-4E20-9304-D53803B944D0}" type="pres">
      <dgm:prSet presAssocID="{C64D87C2-80C9-4DD4-83B8-739002FF337E}" presName="compNode" presStyleCnt="0"/>
      <dgm:spPr/>
    </dgm:pt>
    <dgm:pt modelId="{8F17980E-A212-4D57-8F06-CB9A1464DE08}" type="pres">
      <dgm:prSet presAssocID="{C64D87C2-80C9-4DD4-83B8-739002FF337E}" presName="bgRect" presStyleLbl="bgShp" presStyleIdx="0" presStyleCnt="5"/>
      <dgm:spPr>
        <a:solidFill>
          <a:srgbClr val="AF2B4D"/>
        </a:solidFill>
      </dgm:spPr>
    </dgm:pt>
    <dgm:pt modelId="{5DDDDD3B-A0D8-4F3A-B356-9AD061FFF738}" type="pres">
      <dgm:prSet presAssocID="{C64D87C2-80C9-4DD4-83B8-739002FF337E}" presName="iconRect" presStyleLbl="node1" presStyleIdx="0" presStyleCnt="5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Libri"/>
        </a:ext>
      </dgm:extLst>
    </dgm:pt>
    <dgm:pt modelId="{6DCA7EE3-DC5C-4A12-ABBE-CA3227A03A80}" type="pres">
      <dgm:prSet presAssocID="{C64D87C2-80C9-4DD4-83B8-739002FF337E}" presName="spaceRect" presStyleCnt="0"/>
      <dgm:spPr/>
    </dgm:pt>
    <dgm:pt modelId="{7C40DCA9-8AF6-4B1F-9B95-66214B7545AD}" type="pres">
      <dgm:prSet presAssocID="{C64D87C2-80C9-4DD4-83B8-739002FF337E}" presName="parTx" presStyleLbl="revTx" presStyleIdx="0" presStyleCnt="8">
        <dgm:presLayoutVars>
          <dgm:chMax val="0"/>
          <dgm:chPref val="0"/>
        </dgm:presLayoutVars>
      </dgm:prSet>
      <dgm:spPr/>
    </dgm:pt>
    <dgm:pt modelId="{44B6408A-0704-47B6-AC06-793E59FB8AE7}" type="pres">
      <dgm:prSet presAssocID="{C64D87C2-80C9-4DD4-83B8-739002FF337E}" presName="desTx" presStyleLbl="revTx" presStyleIdx="1" presStyleCnt="8">
        <dgm:presLayoutVars/>
      </dgm:prSet>
      <dgm:spPr/>
    </dgm:pt>
    <dgm:pt modelId="{5A2BA82B-E153-4487-A7EC-7FB48A75FDD2}" type="pres">
      <dgm:prSet presAssocID="{C505EF71-AE8F-4C38-A135-D5562B7DDF5F}" presName="sibTrans" presStyleCnt="0"/>
      <dgm:spPr/>
    </dgm:pt>
    <dgm:pt modelId="{48BE1739-2785-4E57-938C-0AAEBCC3202D}" type="pres">
      <dgm:prSet presAssocID="{383C7A57-AAA0-4A84-94C5-0FBCDE6A9C75}" presName="compNode" presStyleCnt="0"/>
      <dgm:spPr/>
    </dgm:pt>
    <dgm:pt modelId="{D9AA1103-AA00-45DF-B4A6-C241A8E5A04B}" type="pres">
      <dgm:prSet presAssocID="{383C7A57-AAA0-4A84-94C5-0FBCDE6A9C75}" presName="bgRect" presStyleLbl="bgShp" presStyleIdx="1" presStyleCnt="5"/>
      <dgm:spPr>
        <a:solidFill>
          <a:srgbClr val="AF2B4D"/>
        </a:solidFill>
      </dgm:spPr>
    </dgm:pt>
    <dgm:pt modelId="{25E01F31-137D-4D5D-8ACF-BF1834E9AC13}" type="pres">
      <dgm:prSet presAssocID="{383C7A57-AAA0-4A84-94C5-0FBCDE6A9C75}" presName="iconRect" presStyleLbl="node1" presStyleIdx="1" presStyleCnt="5" custLinFactNeighborX="463"/>
      <dgm:spPr>
        <a:blipFill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a:blipFill>
      </dgm:spPr>
    </dgm:pt>
    <dgm:pt modelId="{F800AFE5-417C-48A6-BECC-3DBB89F6169C}" type="pres">
      <dgm:prSet presAssocID="{383C7A57-AAA0-4A84-94C5-0FBCDE6A9C75}" presName="spaceRect" presStyleCnt="0"/>
      <dgm:spPr/>
    </dgm:pt>
    <dgm:pt modelId="{17FDA55A-960F-4D96-82DD-B99992209700}" type="pres">
      <dgm:prSet presAssocID="{383C7A57-AAA0-4A84-94C5-0FBCDE6A9C75}" presName="parTx" presStyleLbl="revTx" presStyleIdx="2" presStyleCnt="8">
        <dgm:presLayoutVars>
          <dgm:chMax val="0"/>
          <dgm:chPref val="0"/>
        </dgm:presLayoutVars>
      </dgm:prSet>
      <dgm:spPr/>
    </dgm:pt>
    <dgm:pt modelId="{38AC61A9-EF41-4DF9-9AF4-71DA3E7D7B2B}" type="pres">
      <dgm:prSet presAssocID="{383C7A57-AAA0-4A84-94C5-0FBCDE6A9C75}" presName="desTx" presStyleLbl="revTx" presStyleIdx="3" presStyleCnt="8">
        <dgm:presLayoutVars/>
      </dgm:prSet>
      <dgm:spPr/>
    </dgm:pt>
    <dgm:pt modelId="{DD2FA6A1-F287-42B4-AF79-307B0D02CEC0}" type="pres">
      <dgm:prSet presAssocID="{FB77AB1A-8B4A-4B78-960F-F778574C2648}" presName="sibTrans" presStyleCnt="0"/>
      <dgm:spPr/>
    </dgm:pt>
    <dgm:pt modelId="{8C2541B1-F567-4849-A20B-74A374A7120E}" type="pres">
      <dgm:prSet presAssocID="{7770749C-DC2D-4F96-8E1E-DE0F00301246}" presName="compNode" presStyleCnt="0"/>
      <dgm:spPr/>
    </dgm:pt>
    <dgm:pt modelId="{0098ACFE-1403-4A62-987C-8BC344363AE7}" type="pres">
      <dgm:prSet presAssocID="{7770749C-DC2D-4F96-8E1E-DE0F00301246}" presName="bgRect" presStyleLbl="bgShp" presStyleIdx="2" presStyleCnt="5"/>
      <dgm:spPr>
        <a:solidFill>
          <a:srgbClr val="AF2B4D"/>
        </a:solidFill>
      </dgm:spPr>
    </dgm:pt>
    <dgm:pt modelId="{5FBCDB0C-FA2E-4800-B307-78EA8B55EDF1}" type="pres">
      <dgm:prSet presAssocID="{7770749C-DC2D-4F96-8E1E-DE0F00301246}" presName="iconRect" presStyleLbl="node1" presStyleIdx="2" presStyleCnt="5"/>
      <dgm:spPr/>
    </dgm:pt>
    <dgm:pt modelId="{09AF2623-6983-4BA9-9159-6C79F5A962E6}" type="pres">
      <dgm:prSet presAssocID="{7770749C-DC2D-4F96-8E1E-DE0F00301246}" presName="spaceRect" presStyleCnt="0"/>
      <dgm:spPr/>
    </dgm:pt>
    <dgm:pt modelId="{12826B46-90DE-4AAA-8CD4-8DE3A8E117BA}" type="pres">
      <dgm:prSet presAssocID="{7770749C-DC2D-4F96-8E1E-DE0F00301246}" presName="parTx" presStyleLbl="revTx" presStyleIdx="4" presStyleCnt="8">
        <dgm:presLayoutVars>
          <dgm:chMax val="0"/>
          <dgm:chPref val="0"/>
        </dgm:presLayoutVars>
      </dgm:prSet>
      <dgm:spPr/>
    </dgm:pt>
    <dgm:pt modelId="{215EA475-BA57-4AC0-91E5-93C0D4C5E3C2}" type="pres">
      <dgm:prSet presAssocID="{F365490D-7D1F-423F-B9FB-61CA82933252}" presName="sibTrans" presStyleCnt="0"/>
      <dgm:spPr/>
    </dgm:pt>
    <dgm:pt modelId="{2FF622DF-BBC7-4BD2-8D72-21A1D2955C9F}" type="pres">
      <dgm:prSet presAssocID="{9BAA2001-36EC-4C2F-BF8A-8A6B52AD8094}" presName="compNode" presStyleCnt="0"/>
      <dgm:spPr/>
    </dgm:pt>
    <dgm:pt modelId="{F353584D-2095-4B4C-991B-F4260615B58E}" type="pres">
      <dgm:prSet presAssocID="{9BAA2001-36EC-4C2F-BF8A-8A6B52AD8094}" presName="bgRect" presStyleLbl="bgShp" presStyleIdx="3" presStyleCnt="5"/>
      <dgm:spPr>
        <a:solidFill>
          <a:srgbClr val="AF2B4D"/>
        </a:solidFill>
      </dgm:spPr>
    </dgm:pt>
    <dgm:pt modelId="{075ED2C5-5FEE-4A6D-937A-7C6D8C965151}" type="pres">
      <dgm:prSet presAssocID="{9BAA2001-36EC-4C2F-BF8A-8A6B52AD8094}" presName="iconRect" presStyleLbl="node1" presStyleIdx="3" presStyleCnt="5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cuola"/>
        </a:ext>
      </dgm:extLst>
    </dgm:pt>
    <dgm:pt modelId="{28495D51-E6E9-478F-83D7-DE5EC498973E}" type="pres">
      <dgm:prSet presAssocID="{9BAA2001-36EC-4C2F-BF8A-8A6B52AD8094}" presName="spaceRect" presStyleCnt="0"/>
      <dgm:spPr/>
    </dgm:pt>
    <dgm:pt modelId="{539AAD8E-CC0C-4DF2-9546-862C61A4B2C4}" type="pres">
      <dgm:prSet presAssocID="{9BAA2001-36EC-4C2F-BF8A-8A6B52AD8094}" presName="parTx" presStyleLbl="revTx" presStyleIdx="5" presStyleCnt="8">
        <dgm:presLayoutVars>
          <dgm:chMax val="0"/>
          <dgm:chPref val="0"/>
        </dgm:presLayoutVars>
      </dgm:prSet>
      <dgm:spPr/>
    </dgm:pt>
    <dgm:pt modelId="{914A3C8C-FC8A-4B50-BA62-92FC5182DDE9}" type="pres">
      <dgm:prSet presAssocID="{C1D4C530-3DE2-4777-AD1B-3A5E2547EA63}" presName="sibTrans" presStyleCnt="0"/>
      <dgm:spPr/>
    </dgm:pt>
    <dgm:pt modelId="{FAE40B6A-0154-44DD-AE0A-4A939ADD4F6C}" type="pres">
      <dgm:prSet presAssocID="{9F92601E-EA73-4D7F-AD2A-981B997F1C76}" presName="compNode" presStyleCnt="0"/>
      <dgm:spPr/>
    </dgm:pt>
    <dgm:pt modelId="{3409F711-5733-40F2-8706-1A5623D8890A}" type="pres">
      <dgm:prSet presAssocID="{9F92601E-EA73-4D7F-AD2A-981B997F1C76}" presName="bgRect" presStyleLbl="bgShp" presStyleIdx="4" presStyleCnt="5"/>
      <dgm:spPr>
        <a:solidFill>
          <a:srgbClr val="AF2B4D"/>
        </a:solidFill>
      </dgm:spPr>
    </dgm:pt>
    <dgm:pt modelId="{494D4883-CF26-45C8-8BEB-BE0C2B83E648}" type="pres">
      <dgm:prSet presAssocID="{9F92601E-EA73-4D7F-AD2A-981B997F1C76}" presName="iconRect" presStyleLbl="node1" presStyleIdx="4" presStyleCnt="5"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nk Check"/>
        </a:ext>
      </dgm:extLst>
    </dgm:pt>
    <dgm:pt modelId="{FEB58EB2-C650-49EE-A9F3-19FD5ACF2FED}" type="pres">
      <dgm:prSet presAssocID="{9F92601E-EA73-4D7F-AD2A-981B997F1C76}" presName="spaceRect" presStyleCnt="0"/>
      <dgm:spPr/>
    </dgm:pt>
    <dgm:pt modelId="{8628212D-C835-4FF8-8274-3CBA2AB79D28}" type="pres">
      <dgm:prSet presAssocID="{9F92601E-EA73-4D7F-AD2A-981B997F1C76}" presName="parTx" presStyleLbl="revTx" presStyleIdx="6" presStyleCnt="8">
        <dgm:presLayoutVars>
          <dgm:chMax val="0"/>
          <dgm:chPref val="0"/>
        </dgm:presLayoutVars>
      </dgm:prSet>
      <dgm:spPr/>
    </dgm:pt>
    <dgm:pt modelId="{C4A568AB-C600-4B65-B8FA-8B588A29B995}" type="pres">
      <dgm:prSet presAssocID="{9F92601E-EA73-4D7F-AD2A-981B997F1C76}" presName="desTx" presStyleLbl="revTx" presStyleIdx="7" presStyleCnt="8">
        <dgm:presLayoutVars/>
      </dgm:prSet>
      <dgm:spPr/>
    </dgm:pt>
  </dgm:ptLst>
  <dgm:cxnLst>
    <dgm:cxn modelId="{4C92392F-D42B-49B0-9216-DF5C956642CA}" type="presOf" srcId="{6F3BC7B5-FF1D-4B01-8FD8-8364A815A97E}" destId="{C4A568AB-C600-4B65-B8FA-8B588A29B995}" srcOrd="0" destOrd="0" presId="urn:microsoft.com/office/officeart/2018/2/layout/IconVerticalSolidList"/>
    <dgm:cxn modelId="{99506B30-44F6-483F-A2A9-CC766633234B}" srcId="{383C7A57-AAA0-4A84-94C5-0FBCDE6A9C75}" destId="{076D2D50-5E56-43E7-A5F5-F3C44EF96489}" srcOrd="0" destOrd="0" parTransId="{87D217D6-C8D1-49DC-A471-EE0E1FD3A1F1}" sibTransId="{51F6551C-A187-4BD7-A4CA-8DC70D9CE0C3}"/>
    <dgm:cxn modelId="{2D3B753A-D0AA-4E3D-A0B5-40495A3871BA}" type="presOf" srcId="{9BAA2001-36EC-4C2F-BF8A-8A6B52AD8094}" destId="{539AAD8E-CC0C-4DF2-9546-862C61A4B2C4}" srcOrd="0" destOrd="0" presId="urn:microsoft.com/office/officeart/2018/2/layout/IconVerticalSolidList"/>
    <dgm:cxn modelId="{27DCEE3B-C945-4B06-8700-26EA66208741}" type="presOf" srcId="{F0D77A3D-F398-4C41-B131-A0F6A28E1564}" destId="{91A3D73A-0D93-45D9-818C-950B13B21AB3}" srcOrd="0" destOrd="0" presId="urn:microsoft.com/office/officeart/2018/2/layout/IconVerticalSolidList"/>
    <dgm:cxn modelId="{4F0FAF40-29F2-4AE2-A92C-89AAA4B5920D}" type="presOf" srcId="{383C7A57-AAA0-4A84-94C5-0FBCDE6A9C75}" destId="{17FDA55A-960F-4D96-82DD-B99992209700}" srcOrd="0" destOrd="0" presId="urn:microsoft.com/office/officeart/2018/2/layout/IconVerticalSolidList"/>
    <dgm:cxn modelId="{BCD23B5D-9CE4-43F9-B9FA-FEAA55A66546}" srcId="{C64D87C2-80C9-4DD4-83B8-739002FF337E}" destId="{B328B615-F9AD-4200-8D4E-1611412C8930}" srcOrd="0" destOrd="0" parTransId="{D2D71CA7-979F-4BEC-8A23-E147A8439C2F}" sibTransId="{7DDF6D1B-ECAE-4C59-9FD2-B6A4E16666AA}"/>
    <dgm:cxn modelId="{D2749141-480A-4213-BE41-464924AA669E}" type="presOf" srcId="{9F92601E-EA73-4D7F-AD2A-981B997F1C76}" destId="{8628212D-C835-4FF8-8274-3CBA2AB79D28}" srcOrd="0" destOrd="0" presId="urn:microsoft.com/office/officeart/2018/2/layout/IconVerticalSolidList"/>
    <dgm:cxn modelId="{B67C236D-9A11-478B-977B-5CC60B23AD70}" srcId="{F0D77A3D-F398-4C41-B131-A0F6A28E1564}" destId="{7770749C-DC2D-4F96-8E1E-DE0F00301246}" srcOrd="2" destOrd="0" parTransId="{9F4C9DA4-76B3-42FF-8D7B-DC6E943FB580}" sibTransId="{F365490D-7D1F-423F-B9FB-61CA82933252}"/>
    <dgm:cxn modelId="{59AB2454-60B7-4CF8-89DA-EF4DF6B225D1}" type="presOf" srcId="{7770749C-DC2D-4F96-8E1E-DE0F00301246}" destId="{12826B46-90DE-4AAA-8CD4-8DE3A8E117BA}" srcOrd="0" destOrd="0" presId="urn:microsoft.com/office/officeart/2018/2/layout/IconVerticalSolidList"/>
    <dgm:cxn modelId="{AC35F154-77CB-43A9-A54D-CB97B65A4DB0}" type="presOf" srcId="{B328B615-F9AD-4200-8D4E-1611412C8930}" destId="{44B6408A-0704-47B6-AC06-793E59FB8AE7}" srcOrd="0" destOrd="0" presId="urn:microsoft.com/office/officeart/2018/2/layout/IconVerticalSolidList"/>
    <dgm:cxn modelId="{6A25AE89-C02E-4022-BCC8-5810F2F5C7EE}" srcId="{9F92601E-EA73-4D7F-AD2A-981B997F1C76}" destId="{6F3BC7B5-FF1D-4B01-8FD8-8364A815A97E}" srcOrd="0" destOrd="0" parTransId="{A352766D-05C5-4C09-9490-BA7EC3B9CA1C}" sibTransId="{4F4FE4EE-7B9F-4C2D-BBB0-1142DBCD068C}"/>
    <dgm:cxn modelId="{54C209B1-3FEB-4450-8EEB-4C03E600128F}" type="presOf" srcId="{C64D87C2-80C9-4DD4-83B8-739002FF337E}" destId="{7C40DCA9-8AF6-4B1F-9B95-66214B7545AD}" srcOrd="0" destOrd="0" presId="urn:microsoft.com/office/officeart/2018/2/layout/IconVerticalSolidList"/>
    <dgm:cxn modelId="{AB4348B2-AB13-48E5-BC28-7004E8217B29}" srcId="{F0D77A3D-F398-4C41-B131-A0F6A28E1564}" destId="{9BAA2001-36EC-4C2F-BF8A-8A6B52AD8094}" srcOrd="3" destOrd="0" parTransId="{86F78EC3-3120-4F7E-9E58-C3797FE8CD2A}" sibTransId="{C1D4C530-3DE2-4777-AD1B-3A5E2547EA63}"/>
    <dgm:cxn modelId="{42EA44B3-6BC6-4D9C-95AE-4E3A4D8F58E0}" srcId="{F0D77A3D-F398-4C41-B131-A0F6A28E1564}" destId="{C64D87C2-80C9-4DD4-83B8-739002FF337E}" srcOrd="0" destOrd="0" parTransId="{DE124F31-ABDB-489A-9554-EB507C5EB06B}" sibTransId="{C505EF71-AE8F-4C38-A135-D5562B7DDF5F}"/>
    <dgm:cxn modelId="{3004D7E3-8B86-4590-9C05-1584B91B2098}" srcId="{F0D77A3D-F398-4C41-B131-A0F6A28E1564}" destId="{9F92601E-EA73-4D7F-AD2A-981B997F1C76}" srcOrd="4" destOrd="0" parTransId="{428602A5-80F3-40BC-8323-8090FA3CFC05}" sibTransId="{F4268058-24EA-4FF3-B932-A72742EA7986}"/>
    <dgm:cxn modelId="{69277FF5-2BF7-446F-BBA3-127E9EBC36CF}" type="presOf" srcId="{076D2D50-5E56-43E7-A5F5-F3C44EF96489}" destId="{38AC61A9-EF41-4DF9-9AF4-71DA3E7D7B2B}" srcOrd="0" destOrd="0" presId="urn:microsoft.com/office/officeart/2018/2/layout/IconVerticalSolidList"/>
    <dgm:cxn modelId="{88F65FF7-89E3-42A0-A6B9-BC1687B9B273}" srcId="{F0D77A3D-F398-4C41-B131-A0F6A28E1564}" destId="{383C7A57-AAA0-4A84-94C5-0FBCDE6A9C75}" srcOrd="1" destOrd="0" parTransId="{94FF034D-8BA4-4137-946D-47FB8E1B5140}" sibTransId="{FB77AB1A-8B4A-4B78-960F-F778574C2648}"/>
    <dgm:cxn modelId="{EBC3AD1A-A5AA-41FB-B509-BD155E0C726D}" type="presParOf" srcId="{91A3D73A-0D93-45D9-818C-950B13B21AB3}" destId="{9761C74C-3989-4E20-9304-D53803B944D0}" srcOrd="0" destOrd="0" presId="urn:microsoft.com/office/officeart/2018/2/layout/IconVerticalSolidList"/>
    <dgm:cxn modelId="{C158E197-1552-4E75-BAE9-3ECC2E629D08}" type="presParOf" srcId="{9761C74C-3989-4E20-9304-D53803B944D0}" destId="{8F17980E-A212-4D57-8F06-CB9A1464DE08}" srcOrd="0" destOrd="0" presId="urn:microsoft.com/office/officeart/2018/2/layout/IconVerticalSolidList"/>
    <dgm:cxn modelId="{93836E2E-7E4E-4007-A20E-43816AEB8D0E}" type="presParOf" srcId="{9761C74C-3989-4E20-9304-D53803B944D0}" destId="{5DDDDD3B-A0D8-4F3A-B356-9AD061FFF738}" srcOrd="1" destOrd="0" presId="urn:microsoft.com/office/officeart/2018/2/layout/IconVerticalSolidList"/>
    <dgm:cxn modelId="{16C3EADC-C175-4747-9B55-B085904B6C9E}" type="presParOf" srcId="{9761C74C-3989-4E20-9304-D53803B944D0}" destId="{6DCA7EE3-DC5C-4A12-ABBE-CA3227A03A80}" srcOrd="2" destOrd="0" presId="urn:microsoft.com/office/officeart/2018/2/layout/IconVerticalSolidList"/>
    <dgm:cxn modelId="{AD406D62-01F5-4381-8452-4C48FC341533}" type="presParOf" srcId="{9761C74C-3989-4E20-9304-D53803B944D0}" destId="{7C40DCA9-8AF6-4B1F-9B95-66214B7545AD}" srcOrd="3" destOrd="0" presId="urn:microsoft.com/office/officeart/2018/2/layout/IconVerticalSolidList"/>
    <dgm:cxn modelId="{FC256AD5-AF50-449C-8663-0F47DABD94AF}" type="presParOf" srcId="{9761C74C-3989-4E20-9304-D53803B944D0}" destId="{44B6408A-0704-47B6-AC06-793E59FB8AE7}" srcOrd="4" destOrd="0" presId="urn:microsoft.com/office/officeart/2018/2/layout/IconVerticalSolidList"/>
    <dgm:cxn modelId="{B0E24898-697A-4929-B6FC-C0AA7B7FFDCF}" type="presParOf" srcId="{91A3D73A-0D93-45D9-818C-950B13B21AB3}" destId="{5A2BA82B-E153-4487-A7EC-7FB48A75FDD2}" srcOrd="1" destOrd="0" presId="urn:microsoft.com/office/officeart/2018/2/layout/IconVerticalSolidList"/>
    <dgm:cxn modelId="{65303024-01B3-4E64-B1B0-4D43887EF9C9}" type="presParOf" srcId="{91A3D73A-0D93-45D9-818C-950B13B21AB3}" destId="{48BE1739-2785-4E57-938C-0AAEBCC3202D}" srcOrd="2" destOrd="0" presId="urn:microsoft.com/office/officeart/2018/2/layout/IconVerticalSolidList"/>
    <dgm:cxn modelId="{82B1C944-0AC1-459B-883F-170FD0299A5A}" type="presParOf" srcId="{48BE1739-2785-4E57-938C-0AAEBCC3202D}" destId="{D9AA1103-AA00-45DF-B4A6-C241A8E5A04B}" srcOrd="0" destOrd="0" presId="urn:microsoft.com/office/officeart/2018/2/layout/IconVerticalSolidList"/>
    <dgm:cxn modelId="{06D4C7A3-65C9-469B-9A4B-2FB09F01FCD7}" type="presParOf" srcId="{48BE1739-2785-4E57-938C-0AAEBCC3202D}" destId="{25E01F31-137D-4D5D-8ACF-BF1834E9AC13}" srcOrd="1" destOrd="0" presId="urn:microsoft.com/office/officeart/2018/2/layout/IconVerticalSolidList"/>
    <dgm:cxn modelId="{DBD2E2FA-A68A-4C1A-B5EC-8DABA4E1019E}" type="presParOf" srcId="{48BE1739-2785-4E57-938C-0AAEBCC3202D}" destId="{F800AFE5-417C-48A6-BECC-3DBB89F6169C}" srcOrd="2" destOrd="0" presId="urn:microsoft.com/office/officeart/2018/2/layout/IconVerticalSolidList"/>
    <dgm:cxn modelId="{EFF390C1-E976-4652-AD52-56EDF01C5C55}" type="presParOf" srcId="{48BE1739-2785-4E57-938C-0AAEBCC3202D}" destId="{17FDA55A-960F-4D96-82DD-B99992209700}" srcOrd="3" destOrd="0" presId="urn:microsoft.com/office/officeart/2018/2/layout/IconVerticalSolidList"/>
    <dgm:cxn modelId="{635EAB5A-40FD-4C9E-9C17-8D97B2722C23}" type="presParOf" srcId="{48BE1739-2785-4E57-938C-0AAEBCC3202D}" destId="{38AC61A9-EF41-4DF9-9AF4-71DA3E7D7B2B}" srcOrd="4" destOrd="0" presId="urn:microsoft.com/office/officeart/2018/2/layout/IconVerticalSolidList"/>
    <dgm:cxn modelId="{984E0EBD-036D-4341-A7CC-9F6164BC61E3}" type="presParOf" srcId="{91A3D73A-0D93-45D9-818C-950B13B21AB3}" destId="{DD2FA6A1-F287-42B4-AF79-307B0D02CEC0}" srcOrd="3" destOrd="0" presId="urn:microsoft.com/office/officeart/2018/2/layout/IconVerticalSolidList"/>
    <dgm:cxn modelId="{138D3F75-2298-47C0-9C92-A860FE5C5146}" type="presParOf" srcId="{91A3D73A-0D93-45D9-818C-950B13B21AB3}" destId="{8C2541B1-F567-4849-A20B-74A374A7120E}" srcOrd="4" destOrd="0" presId="urn:microsoft.com/office/officeart/2018/2/layout/IconVerticalSolidList"/>
    <dgm:cxn modelId="{8AD5A1D5-9890-422C-9D73-319012D5F267}" type="presParOf" srcId="{8C2541B1-F567-4849-A20B-74A374A7120E}" destId="{0098ACFE-1403-4A62-987C-8BC344363AE7}" srcOrd="0" destOrd="0" presId="urn:microsoft.com/office/officeart/2018/2/layout/IconVerticalSolidList"/>
    <dgm:cxn modelId="{12FB904A-E90D-4320-A26C-7EF9D03F2EE5}" type="presParOf" srcId="{8C2541B1-F567-4849-A20B-74A374A7120E}" destId="{5FBCDB0C-FA2E-4800-B307-78EA8B55EDF1}" srcOrd="1" destOrd="0" presId="urn:microsoft.com/office/officeart/2018/2/layout/IconVerticalSolidList"/>
    <dgm:cxn modelId="{05D3C250-3477-405C-BED1-731DE683C2DB}" type="presParOf" srcId="{8C2541B1-F567-4849-A20B-74A374A7120E}" destId="{09AF2623-6983-4BA9-9159-6C79F5A962E6}" srcOrd="2" destOrd="0" presId="urn:microsoft.com/office/officeart/2018/2/layout/IconVerticalSolidList"/>
    <dgm:cxn modelId="{99C25A6E-EE28-411A-A7EB-D8F8164D3CE8}" type="presParOf" srcId="{8C2541B1-F567-4849-A20B-74A374A7120E}" destId="{12826B46-90DE-4AAA-8CD4-8DE3A8E117BA}" srcOrd="3" destOrd="0" presId="urn:microsoft.com/office/officeart/2018/2/layout/IconVerticalSolidList"/>
    <dgm:cxn modelId="{F33A3A8A-D4B8-4221-9042-9E8CBE12A3F5}" type="presParOf" srcId="{91A3D73A-0D93-45D9-818C-950B13B21AB3}" destId="{215EA475-BA57-4AC0-91E5-93C0D4C5E3C2}" srcOrd="5" destOrd="0" presId="urn:microsoft.com/office/officeart/2018/2/layout/IconVerticalSolidList"/>
    <dgm:cxn modelId="{D68F77BF-117A-4FEB-9034-972E7E04CFA5}" type="presParOf" srcId="{91A3D73A-0D93-45D9-818C-950B13B21AB3}" destId="{2FF622DF-BBC7-4BD2-8D72-21A1D2955C9F}" srcOrd="6" destOrd="0" presId="urn:microsoft.com/office/officeart/2018/2/layout/IconVerticalSolidList"/>
    <dgm:cxn modelId="{40887CD6-D717-4657-BB60-A8D5F96F0327}" type="presParOf" srcId="{2FF622DF-BBC7-4BD2-8D72-21A1D2955C9F}" destId="{F353584D-2095-4B4C-991B-F4260615B58E}" srcOrd="0" destOrd="0" presId="urn:microsoft.com/office/officeart/2018/2/layout/IconVerticalSolidList"/>
    <dgm:cxn modelId="{43A62A5E-67A4-4546-BF9A-6659CE05DB32}" type="presParOf" srcId="{2FF622DF-BBC7-4BD2-8D72-21A1D2955C9F}" destId="{075ED2C5-5FEE-4A6D-937A-7C6D8C965151}" srcOrd="1" destOrd="0" presId="urn:microsoft.com/office/officeart/2018/2/layout/IconVerticalSolidList"/>
    <dgm:cxn modelId="{8B44E96F-9AD0-4488-8DC6-4BA8A9AC9728}" type="presParOf" srcId="{2FF622DF-BBC7-4BD2-8D72-21A1D2955C9F}" destId="{28495D51-E6E9-478F-83D7-DE5EC498973E}" srcOrd="2" destOrd="0" presId="urn:microsoft.com/office/officeart/2018/2/layout/IconVerticalSolidList"/>
    <dgm:cxn modelId="{330318A2-7429-470C-B399-0FE50C56697A}" type="presParOf" srcId="{2FF622DF-BBC7-4BD2-8D72-21A1D2955C9F}" destId="{539AAD8E-CC0C-4DF2-9546-862C61A4B2C4}" srcOrd="3" destOrd="0" presId="urn:microsoft.com/office/officeart/2018/2/layout/IconVerticalSolidList"/>
    <dgm:cxn modelId="{5375AC16-A188-4538-90F5-183C4834AB88}" type="presParOf" srcId="{91A3D73A-0D93-45D9-818C-950B13B21AB3}" destId="{914A3C8C-FC8A-4B50-BA62-92FC5182DDE9}" srcOrd="7" destOrd="0" presId="urn:microsoft.com/office/officeart/2018/2/layout/IconVerticalSolidList"/>
    <dgm:cxn modelId="{9D0515E0-6EBA-4D5A-ABB8-F7234476C0CD}" type="presParOf" srcId="{91A3D73A-0D93-45D9-818C-950B13B21AB3}" destId="{FAE40B6A-0154-44DD-AE0A-4A939ADD4F6C}" srcOrd="8" destOrd="0" presId="urn:microsoft.com/office/officeart/2018/2/layout/IconVerticalSolidList"/>
    <dgm:cxn modelId="{DD4F19EC-D551-48E1-854F-13FB8DB24B97}" type="presParOf" srcId="{FAE40B6A-0154-44DD-AE0A-4A939ADD4F6C}" destId="{3409F711-5733-40F2-8706-1A5623D8890A}" srcOrd="0" destOrd="0" presId="urn:microsoft.com/office/officeart/2018/2/layout/IconVerticalSolidList"/>
    <dgm:cxn modelId="{DC8D042B-752B-4E94-9E27-7465494B34BA}" type="presParOf" srcId="{FAE40B6A-0154-44DD-AE0A-4A939ADD4F6C}" destId="{494D4883-CF26-45C8-8BEB-BE0C2B83E648}" srcOrd="1" destOrd="0" presId="urn:microsoft.com/office/officeart/2018/2/layout/IconVerticalSolidList"/>
    <dgm:cxn modelId="{783E4CCF-8009-42A7-9EB6-2E1DE4917746}" type="presParOf" srcId="{FAE40B6A-0154-44DD-AE0A-4A939ADD4F6C}" destId="{FEB58EB2-C650-49EE-A9F3-19FD5ACF2FED}" srcOrd="2" destOrd="0" presId="urn:microsoft.com/office/officeart/2018/2/layout/IconVerticalSolidList"/>
    <dgm:cxn modelId="{B012704C-0D15-4441-9185-11994DE4C47B}" type="presParOf" srcId="{FAE40B6A-0154-44DD-AE0A-4A939ADD4F6C}" destId="{8628212D-C835-4FF8-8274-3CBA2AB79D28}" srcOrd="3" destOrd="0" presId="urn:microsoft.com/office/officeart/2018/2/layout/IconVerticalSolidList"/>
    <dgm:cxn modelId="{F776F4E8-AD01-4D58-9438-D653CD3840D9}" type="presParOf" srcId="{FAE40B6A-0154-44DD-AE0A-4A939ADD4F6C}" destId="{C4A568AB-C600-4B65-B8FA-8B588A29B995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5D455C4-1D98-4887-8F2C-BF698D816952}" type="doc">
      <dgm:prSet loTypeId="urn:microsoft.com/office/officeart/2017/3/layout/DropPinTimeline" loCatId="timeline" qsTypeId="urn:microsoft.com/office/officeart/2005/8/quickstyle/simple1" qsCatId="simple" csTypeId="urn:microsoft.com/office/officeart/2005/8/colors/accent1_2" csCatId="accent1" phldr="1"/>
      <dgm:spPr/>
    </dgm:pt>
    <dgm:pt modelId="{4C4E0101-45FA-41BD-88AE-0E485F058181}">
      <dgm:prSet phldrT="[Testo]" phldr="0" custT="1"/>
      <dgm:spPr/>
      <dgm:t>
        <a:bodyPr/>
        <a:lstStyle/>
        <a:p>
          <a:pPr>
            <a:defRPr b="1"/>
          </a:pPr>
          <a:r>
            <a:rPr lang="it-IT" sz="1600" dirty="0" err="1">
              <a:solidFill>
                <a:srgbClr val="000000"/>
              </a:solidFill>
              <a:latin typeface="Roboto Slab"/>
              <a:ea typeface="Roboto Slab"/>
              <a:cs typeface="Roboto Slab"/>
            </a:rPr>
            <a:t>Dec</a:t>
          </a:r>
          <a:endParaRPr lang="it-IT" sz="1600" dirty="0">
            <a:latin typeface="Roboto Slab"/>
            <a:ea typeface="Roboto Slab"/>
            <a:cs typeface="Roboto Slab"/>
          </a:endParaRPr>
        </a:p>
      </dgm:t>
    </dgm:pt>
    <dgm:pt modelId="{87AC755B-16A0-4872-8B9D-CF94F2F4CA97}" type="parTrans" cxnId="{2AA4DD88-9302-4B1E-B354-C4DA938D2165}">
      <dgm:prSet/>
      <dgm:spPr/>
      <dgm:t>
        <a:bodyPr/>
        <a:lstStyle/>
        <a:p>
          <a:endParaRPr lang="it-IT"/>
        </a:p>
      </dgm:t>
    </dgm:pt>
    <dgm:pt modelId="{07AEAD3A-E3D6-4A82-B6C8-30504DF8EFE8}" type="sibTrans" cxnId="{2AA4DD88-9302-4B1E-B354-C4DA938D2165}">
      <dgm:prSet/>
      <dgm:spPr/>
      <dgm:t>
        <a:bodyPr/>
        <a:lstStyle/>
        <a:p>
          <a:endParaRPr lang="it-IT"/>
        </a:p>
      </dgm:t>
    </dgm:pt>
    <dgm:pt modelId="{06BF2D37-D770-4C6E-94B0-36B521C8DCE3}">
      <dgm:prSet phldr="0" custT="1"/>
      <dgm:spPr/>
      <dgm:t>
        <a:bodyPr/>
        <a:lstStyle/>
        <a:p>
          <a:pPr>
            <a:defRPr b="1"/>
          </a:pPr>
          <a:r>
            <a:rPr lang="it-IT" sz="1600" dirty="0" err="1">
              <a:solidFill>
                <a:srgbClr val="000000"/>
              </a:solidFill>
              <a:latin typeface="Roboto Slab"/>
              <a:ea typeface="Roboto Slab"/>
              <a:cs typeface="Roboto Slab"/>
            </a:rPr>
            <a:t>Jan</a:t>
          </a:r>
          <a:endParaRPr lang="en-US" sz="1600" dirty="0">
            <a:solidFill>
              <a:srgbClr val="000000"/>
            </a:solidFill>
            <a:latin typeface="Roboto Slab"/>
            <a:ea typeface="Roboto Slab"/>
            <a:cs typeface="Roboto Slab"/>
          </a:endParaRPr>
        </a:p>
      </dgm:t>
    </dgm:pt>
    <dgm:pt modelId="{3701BD54-A7A1-48CF-9FC1-B37759E50509}" type="parTrans" cxnId="{2A364793-EC83-4816-8168-81B1072E7CE8}">
      <dgm:prSet/>
      <dgm:spPr/>
      <dgm:t>
        <a:bodyPr/>
        <a:lstStyle/>
        <a:p>
          <a:endParaRPr lang="it-IT"/>
        </a:p>
      </dgm:t>
    </dgm:pt>
    <dgm:pt modelId="{2765BA3C-543A-4E36-9360-89B645BC2797}" type="sibTrans" cxnId="{2A364793-EC83-4816-8168-81B1072E7CE8}">
      <dgm:prSet/>
      <dgm:spPr/>
      <dgm:t>
        <a:bodyPr/>
        <a:lstStyle/>
        <a:p>
          <a:endParaRPr lang="it-IT"/>
        </a:p>
      </dgm:t>
    </dgm:pt>
    <dgm:pt modelId="{FE520759-6D5A-4725-9B46-FE1AB1FCC195}">
      <dgm:prSet phldr="0" custT="1"/>
      <dgm:spPr/>
      <dgm:t>
        <a:bodyPr/>
        <a:lstStyle/>
        <a:p>
          <a:pPr>
            <a:defRPr b="1"/>
          </a:pPr>
          <a:r>
            <a:rPr lang="it-IT" sz="1600" err="1">
              <a:solidFill>
                <a:srgbClr val="000000"/>
              </a:solidFill>
              <a:latin typeface="Roboto Slab"/>
              <a:ea typeface="Roboto Slab"/>
              <a:cs typeface="Roboto Slab"/>
            </a:rPr>
            <a:t>Feb</a:t>
          </a:r>
          <a:endParaRPr lang="it-IT" sz="1600">
            <a:solidFill>
              <a:srgbClr val="000000"/>
            </a:solidFill>
            <a:latin typeface="Roboto Slab"/>
            <a:ea typeface="Roboto Slab"/>
            <a:cs typeface="Roboto Slab"/>
          </a:endParaRPr>
        </a:p>
      </dgm:t>
    </dgm:pt>
    <dgm:pt modelId="{273C18CD-6090-4B58-9AF0-84C2E63534C9}" type="parTrans" cxnId="{4B41EE03-2089-4C3D-A137-D68C87104574}">
      <dgm:prSet/>
      <dgm:spPr/>
      <dgm:t>
        <a:bodyPr/>
        <a:lstStyle/>
        <a:p>
          <a:endParaRPr lang="it-IT"/>
        </a:p>
      </dgm:t>
    </dgm:pt>
    <dgm:pt modelId="{54FCC7E7-2A89-4ECA-B2E5-BB8442C171A1}" type="sibTrans" cxnId="{4B41EE03-2089-4C3D-A137-D68C87104574}">
      <dgm:prSet/>
      <dgm:spPr/>
      <dgm:t>
        <a:bodyPr/>
        <a:lstStyle/>
        <a:p>
          <a:endParaRPr lang="it-IT"/>
        </a:p>
      </dgm:t>
    </dgm:pt>
    <dgm:pt modelId="{A7AE6EA0-6641-4941-ADDF-2198219E341D}">
      <dgm:prSet phldr="0" custT="1"/>
      <dgm:spPr/>
      <dgm:t>
        <a:bodyPr/>
        <a:lstStyle/>
        <a:p>
          <a:pPr>
            <a:defRPr b="1"/>
          </a:pPr>
          <a:r>
            <a:rPr lang="it-IT" sz="1600">
              <a:solidFill>
                <a:srgbClr val="000000"/>
              </a:solidFill>
              <a:latin typeface="Roboto Slab"/>
              <a:ea typeface="Roboto Slab"/>
              <a:cs typeface="Roboto Slab"/>
            </a:rPr>
            <a:t>Mar</a:t>
          </a:r>
          <a:endParaRPr lang="en-US" sz="1600">
            <a:solidFill>
              <a:srgbClr val="000000"/>
            </a:solidFill>
            <a:latin typeface="Roboto Slab"/>
            <a:ea typeface="Roboto Slab"/>
            <a:cs typeface="Roboto Slab"/>
          </a:endParaRPr>
        </a:p>
      </dgm:t>
    </dgm:pt>
    <dgm:pt modelId="{697CCA2B-C150-4B3B-B9B5-9C2C46849AF6}" type="parTrans" cxnId="{83BCC336-9502-48FF-B878-64F763984E7C}">
      <dgm:prSet/>
      <dgm:spPr/>
      <dgm:t>
        <a:bodyPr/>
        <a:lstStyle/>
        <a:p>
          <a:endParaRPr lang="it-IT"/>
        </a:p>
      </dgm:t>
    </dgm:pt>
    <dgm:pt modelId="{ED5C613F-85A0-48C4-8566-0A8B04C21D4A}" type="sibTrans" cxnId="{83BCC336-9502-48FF-B878-64F763984E7C}">
      <dgm:prSet/>
      <dgm:spPr/>
      <dgm:t>
        <a:bodyPr/>
        <a:lstStyle/>
        <a:p>
          <a:endParaRPr lang="it-IT"/>
        </a:p>
      </dgm:t>
    </dgm:pt>
    <dgm:pt modelId="{12E641A1-83C1-40CA-9923-732B1F707FBD}">
      <dgm:prSet phldr="0" custT="1"/>
      <dgm:spPr/>
      <dgm:t>
        <a:bodyPr/>
        <a:lstStyle/>
        <a:p>
          <a:pPr>
            <a:defRPr b="1"/>
          </a:pPr>
          <a:r>
            <a:rPr lang="it-IT" sz="1600" err="1">
              <a:solidFill>
                <a:srgbClr val="000000"/>
              </a:solidFill>
              <a:latin typeface="Roboto Slab"/>
              <a:ea typeface="Roboto Slab"/>
              <a:cs typeface="Roboto Slab"/>
            </a:rPr>
            <a:t>Apr</a:t>
          </a:r>
          <a:endParaRPr lang="it-IT" sz="1600">
            <a:solidFill>
              <a:srgbClr val="000000"/>
            </a:solidFill>
            <a:latin typeface="Roboto Slab"/>
            <a:ea typeface="Roboto Slab"/>
            <a:cs typeface="Roboto Slab"/>
          </a:endParaRPr>
        </a:p>
      </dgm:t>
    </dgm:pt>
    <dgm:pt modelId="{DF1A48DF-82A5-4CBA-A680-3D8F1184B13B}" type="parTrans" cxnId="{28E5448F-A63A-4ABE-8661-B9BDB24141DA}">
      <dgm:prSet/>
      <dgm:spPr/>
      <dgm:t>
        <a:bodyPr/>
        <a:lstStyle/>
        <a:p>
          <a:endParaRPr lang="it-IT"/>
        </a:p>
      </dgm:t>
    </dgm:pt>
    <dgm:pt modelId="{759374DE-4075-4D70-84EA-FB14EC61F9CB}" type="sibTrans" cxnId="{28E5448F-A63A-4ABE-8661-B9BDB24141DA}">
      <dgm:prSet/>
      <dgm:spPr/>
      <dgm:t>
        <a:bodyPr/>
        <a:lstStyle/>
        <a:p>
          <a:endParaRPr lang="it-IT"/>
        </a:p>
      </dgm:t>
    </dgm:pt>
    <dgm:pt modelId="{23950C12-BC99-435B-BEFC-4B63B02A8BCB}">
      <dgm:prSet phldr="0" custT="1"/>
      <dgm:spPr/>
      <dgm:t>
        <a:bodyPr/>
        <a:lstStyle/>
        <a:p>
          <a:pPr>
            <a:defRPr b="1"/>
          </a:pPr>
          <a:r>
            <a:rPr lang="it-IT" sz="1600">
              <a:solidFill>
                <a:srgbClr val="000000"/>
              </a:solidFill>
              <a:latin typeface="Roboto Slab"/>
              <a:ea typeface="Roboto Slab"/>
              <a:cs typeface="Roboto Slab"/>
            </a:rPr>
            <a:t>May</a:t>
          </a:r>
        </a:p>
      </dgm:t>
    </dgm:pt>
    <dgm:pt modelId="{ACED0801-B051-4915-A310-1BEB7E1D759E}" type="parTrans" cxnId="{16835B83-EACB-412C-A000-9C0924B2D9F7}">
      <dgm:prSet/>
      <dgm:spPr/>
      <dgm:t>
        <a:bodyPr/>
        <a:lstStyle/>
        <a:p>
          <a:endParaRPr lang="it-IT"/>
        </a:p>
      </dgm:t>
    </dgm:pt>
    <dgm:pt modelId="{20E9F0E6-0FCE-44EC-99F9-674CC4F5FDCF}" type="sibTrans" cxnId="{16835B83-EACB-412C-A000-9C0924B2D9F7}">
      <dgm:prSet/>
      <dgm:spPr/>
      <dgm:t>
        <a:bodyPr/>
        <a:lstStyle/>
        <a:p>
          <a:endParaRPr lang="it-IT"/>
        </a:p>
      </dgm:t>
    </dgm:pt>
    <dgm:pt modelId="{9591D3D7-C170-4C5B-BDC8-543EB5D06712}">
      <dgm:prSet phldr="0" custT="1"/>
      <dgm:spPr/>
      <dgm:t>
        <a:bodyPr/>
        <a:lstStyle/>
        <a:p>
          <a:pPr>
            <a:defRPr b="1"/>
          </a:pPr>
          <a:r>
            <a:rPr lang="it-IT" sz="1600" err="1">
              <a:solidFill>
                <a:srgbClr val="000000"/>
              </a:solidFill>
              <a:latin typeface="Roboto Slab"/>
              <a:ea typeface="Roboto Slab"/>
              <a:cs typeface="Roboto Slab"/>
            </a:rPr>
            <a:t>Jun</a:t>
          </a:r>
          <a:endParaRPr lang="en-US" sz="1600">
            <a:solidFill>
              <a:srgbClr val="000000"/>
            </a:solidFill>
            <a:latin typeface="Roboto Slab"/>
            <a:ea typeface="Roboto Slab"/>
            <a:cs typeface="Roboto Slab"/>
          </a:endParaRPr>
        </a:p>
      </dgm:t>
    </dgm:pt>
    <dgm:pt modelId="{477F2C0F-8A2D-4F47-B018-CB6D8511C101}" type="parTrans" cxnId="{F6F283CE-8775-47B5-B5CA-631E5B111B92}">
      <dgm:prSet/>
      <dgm:spPr/>
      <dgm:t>
        <a:bodyPr/>
        <a:lstStyle/>
        <a:p>
          <a:endParaRPr lang="it-IT"/>
        </a:p>
      </dgm:t>
    </dgm:pt>
    <dgm:pt modelId="{F9D94BFF-4F54-49C6-BFAE-CA275BE0095D}" type="sibTrans" cxnId="{F6F283CE-8775-47B5-B5CA-631E5B111B92}">
      <dgm:prSet/>
      <dgm:spPr/>
      <dgm:t>
        <a:bodyPr/>
        <a:lstStyle/>
        <a:p>
          <a:endParaRPr lang="it-IT"/>
        </a:p>
      </dgm:t>
    </dgm:pt>
    <dgm:pt modelId="{D7655A53-B73C-4C96-B915-D85EF584B217}">
      <dgm:prSet phldr="0" custT="1"/>
      <dgm:spPr/>
      <dgm:t>
        <a:bodyPr/>
        <a:lstStyle/>
        <a:p>
          <a:pPr>
            <a:defRPr b="1"/>
          </a:pPr>
          <a:r>
            <a:rPr lang="it-IT" sz="1600">
              <a:solidFill>
                <a:srgbClr val="000000"/>
              </a:solidFill>
              <a:latin typeface="Roboto Slab"/>
              <a:ea typeface="Roboto Slab"/>
              <a:cs typeface="Roboto Slab"/>
            </a:rPr>
            <a:t>Jul</a:t>
          </a:r>
          <a:endParaRPr lang="en-US" sz="1600">
            <a:solidFill>
              <a:srgbClr val="000000"/>
            </a:solidFill>
            <a:latin typeface="Roboto Slab"/>
            <a:ea typeface="Roboto Slab"/>
            <a:cs typeface="Roboto Slab"/>
          </a:endParaRPr>
        </a:p>
      </dgm:t>
    </dgm:pt>
    <dgm:pt modelId="{35540378-3D1F-4E49-BC15-8A9E80F95E28}" type="parTrans" cxnId="{12F66C35-C670-4A59-B627-937140310C32}">
      <dgm:prSet/>
      <dgm:spPr/>
      <dgm:t>
        <a:bodyPr/>
        <a:lstStyle/>
        <a:p>
          <a:endParaRPr lang="it-IT"/>
        </a:p>
      </dgm:t>
    </dgm:pt>
    <dgm:pt modelId="{BECF1F67-9C51-405E-A458-13EFC36E52D6}" type="sibTrans" cxnId="{12F66C35-C670-4A59-B627-937140310C32}">
      <dgm:prSet/>
      <dgm:spPr/>
      <dgm:t>
        <a:bodyPr/>
        <a:lstStyle/>
        <a:p>
          <a:endParaRPr lang="it-IT"/>
        </a:p>
      </dgm:t>
    </dgm:pt>
    <dgm:pt modelId="{4105AB58-C69D-4BA1-AA30-090E17DA748F}">
      <dgm:prSet phldr="0" custT="1"/>
      <dgm:spPr/>
      <dgm:t>
        <a:bodyPr/>
        <a:lstStyle/>
        <a:p>
          <a:pPr>
            <a:defRPr b="1"/>
          </a:pPr>
          <a:r>
            <a:rPr lang="it-IT" sz="1600" dirty="0" err="1">
              <a:solidFill>
                <a:srgbClr val="000000"/>
              </a:solidFill>
              <a:latin typeface="Roboto Slab"/>
              <a:ea typeface="Roboto Slab"/>
              <a:cs typeface="Roboto Slab"/>
            </a:rPr>
            <a:t>Aug</a:t>
          </a:r>
          <a:endParaRPr lang="it-IT" sz="1600" dirty="0">
            <a:solidFill>
              <a:srgbClr val="000000"/>
            </a:solidFill>
            <a:latin typeface="Roboto Slab"/>
            <a:ea typeface="Roboto Slab"/>
            <a:cs typeface="Roboto Slab"/>
          </a:endParaRPr>
        </a:p>
      </dgm:t>
    </dgm:pt>
    <dgm:pt modelId="{32C4B535-4789-4640-8CD0-453C196C5D30}" type="parTrans" cxnId="{A02A2666-FF18-43B6-A2C7-743F34689FC0}">
      <dgm:prSet/>
      <dgm:spPr/>
      <dgm:t>
        <a:bodyPr/>
        <a:lstStyle/>
        <a:p>
          <a:endParaRPr lang="it-IT"/>
        </a:p>
      </dgm:t>
    </dgm:pt>
    <dgm:pt modelId="{5A1EB376-7112-4EAF-A562-218494C3F416}" type="sibTrans" cxnId="{A02A2666-FF18-43B6-A2C7-743F34689FC0}">
      <dgm:prSet/>
      <dgm:spPr/>
      <dgm:t>
        <a:bodyPr/>
        <a:lstStyle/>
        <a:p>
          <a:endParaRPr lang="it-IT"/>
        </a:p>
      </dgm:t>
    </dgm:pt>
    <dgm:pt modelId="{9AF6FE4F-72E7-47B1-BCF6-4386FDEE9E37}">
      <dgm:prSet phldr="0" custT="1"/>
      <dgm:spPr/>
      <dgm:t>
        <a:bodyPr/>
        <a:lstStyle/>
        <a:p>
          <a:pPr>
            <a:defRPr b="1"/>
          </a:pPr>
          <a:r>
            <a:rPr lang="it-IT" sz="1600" dirty="0">
              <a:solidFill>
                <a:srgbClr val="000000"/>
              </a:solidFill>
              <a:latin typeface="Roboto Slab"/>
              <a:ea typeface="Roboto Slab"/>
              <a:cs typeface="Roboto Slab"/>
            </a:rPr>
            <a:t>Sep</a:t>
          </a:r>
        </a:p>
      </dgm:t>
    </dgm:pt>
    <dgm:pt modelId="{54770D01-04C5-4DD0-BA64-5A0D4BA91859}" type="parTrans" cxnId="{ACE3DECF-C265-44F3-B35D-3ACBF5D02539}">
      <dgm:prSet/>
      <dgm:spPr/>
      <dgm:t>
        <a:bodyPr/>
        <a:lstStyle/>
        <a:p>
          <a:endParaRPr lang="it-IT"/>
        </a:p>
      </dgm:t>
    </dgm:pt>
    <dgm:pt modelId="{0CCE8582-547C-489E-A961-C3ACB6C2787B}" type="sibTrans" cxnId="{ACE3DECF-C265-44F3-B35D-3ACBF5D02539}">
      <dgm:prSet/>
      <dgm:spPr/>
      <dgm:t>
        <a:bodyPr/>
        <a:lstStyle/>
        <a:p>
          <a:endParaRPr lang="it-IT"/>
        </a:p>
      </dgm:t>
    </dgm:pt>
    <dgm:pt modelId="{E03E99B8-43CD-41F5-A3F1-CA11F93A8580}">
      <dgm:prSet phldr="0" custT="1"/>
      <dgm:spPr/>
      <dgm:t>
        <a:bodyPr/>
        <a:lstStyle/>
        <a:p>
          <a:pPr>
            <a:defRPr b="1"/>
          </a:pPr>
          <a:r>
            <a:rPr lang="it-IT" sz="1600" err="1">
              <a:solidFill>
                <a:srgbClr val="000000"/>
              </a:solidFill>
              <a:latin typeface="Roboto Slab"/>
              <a:ea typeface="Roboto Slab"/>
              <a:cs typeface="Roboto Slab"/>
            </a:rPr>
            <a:t>Oct</a:t>
          </a:r>
          <a:endParaRPr lang="it-IT" sz="1600">
            <a:solidFill>
              <a:srgbClr val="000000"/>
            </a:solidFill>
            <a:latin typeface="Roboto Slab"/>
            <a:ea typeface="Roboto Slab"/>
            <a:cs typeface="Roboto Slab"/>
          </a:endParaRPr>
        </a:p>
      </dgm:t>
    </dgm:pt>
    <dgm:pt modelId="{53A5F357-C24A-475D-8384-FA54B52DFC9A}" type="parTrans" cxnId="{00C45A3F-D245-4B86-88CF-1104ECE77A2C}">
      <dgm:prSet/>
      <dgm:spPr/>
      <dgm:t>
        <a:bodyPr/>
        <a:lstStyle/>
        <a:p>
          <a:endParaRPr lang="it-IT"/>
        </a:p>
      </dgm:t>
    </dgm:pt>
    <dgm:pt modelId="{3D9EF547-9708-4233-AE42-CC54D1175104}" type="sibTrans" cxnId="{00C45A3F-D245-4B86-88CF-1104ECE77A2C}">
      <dgm:prSet/>
      <dgm:spPr/>
      <dgm:t>
        <a:bodyPr/>
        <a:lstStyle/>
        <a:p>
          <a:endParaRPr lang="it-IT"/>
        </a:p>
      </dgm:t>
    </dgm:pt>
    <dgm:pt modelId="{E0208978-584F-4915-8F83-697948F09D55}">
      <dgm:prSet phldr="0" custT="1"/>
      <dgm:spPr/>
      <dgm:t>
        <a:bodyPr/>
        <a:lstStyle/>
        <a:p>
          <a:pPr>
            <a:defRPr b="1"/>
          </a:pPr>
          <a:r>
            <a:rPr lang="it-IT" sz="1600" err="1">
              <a:solidFill>
                <a:srgbClr val="000000"/>
              </a:solidFill>
              <a:latin typeface="Roboto Slab"/>
              <a:ea typeface="Roboto Slab"/>
              <a:cs typeface="Roboto Slab"/>
            </a:rPr>
            <a:t>Nov</a:t>
          </a:r>
          <a:endParaRPr lang="it-IT" sz="1600">
            <a:solidFill>
              <a:srgbClr val="000000"/>
            </a:solidFill>
            <a:latin typeface="Roboto Slab"/>
            <a:ea typeface="Roboto Slab"/>
            <a:cs typeface="Roboto Slab"/>
          </a:endParaRPr>
        </a:p>
      </dgm:t>
    </dgm:pt>
    <dgm:pt modelId="{9D67730A-338B-49D1-A5CF-88EEFF5218BB}" type="parTrans" cxnId="{9C28C9B2-DD75-474B-B5A2-BEE8D118AE09}">
      <dgm:prSet/>
      <dgm:spPr/>
      <dgm:t>
        <a:bodyPr/>
        <a:lstStyle/>
        <a:p>
          <a:endParaRPr lang="it-IT"/>
        </a:p>
      </dgm:t>
    </dgm:pt>
    <dgm:pt modelId="{BBB9C0F4-A1D1-4715-A56A-B89A8E89E875}" type="sibTrans" cxnId="{9C28C9B2-DD75-474B-B5A2-BEE8D118AE09}">
      <dgm:prSet/>
      <dgm:spPr/>
      <dgm:t>
        <a:bodyPr/>
        <a:lstStyle/>
        <a:p>
          <a:endParaRPr lang="it-IT"/>
        </a:p>
      </dgm:t>
    </dgm:pt>
    <dgm:pt modelId="{7776A1DA-F385-4748-9F24-BC687D5AABA3}">
      <dgm:prSet phldr="0"/>
      <dgm:spPr/>
      <dgm:t>
        <a:bodyPr tIns="0" rIns="0" bIns="0"/>
        <a:lstStyle/>
        <a:p>
          <a:r>
            <a:rPr lang="it-IT" dirty="0">
              <a:latin typeface="Roboto Slab"/>
              <a:ea typeface="Roboto Slab"/>
              <a:cs typeface="Roboto Slab"/>
            </a:rPr>
            <a:t>Erasmus for Study</a:t>
          </a:r>
        </a:p>
      </dgm:t>
    </dgm:pt>
    <dgm:pt modelId="{5750C851-A8D4-4F3B-BA7D-BC810157F16C}" type="parTrans" cxnId="{42B0201C-2FBC-4541-8AE7-FCC71C4411DA}">
      <dgm:prSet/>
      <dgm:spPr/>
      <dgm:t>
        <a:bodyPr/>
        <a:lstStyle/>
        <a:p>
          <a:endParaRPr lang="it-IT"/>
        </a:p>
      </dgm:t>
    </dgm:pt>
    <dgm:pt modelId="{6ABDDC62-D938-4634-BB0E-F49D86F4EB12}" type="sibTrans" cxnId="{42B0201C-2FBC-4541-8AE7-FCC71C4411DA}">
      <dgm:prSet/>
      <dgm:spPr/>
      <dgm:t>
        <a:bodyPr/>
        <a:lstStyle/>
        <a:p>
          <a:endParaRPr lang="it-IT"/>
        </a:p>
      </dgm:t>
    </dgm:pt>
    <dgm:pt modelId="{B03436BB-3139-485C-BE42-3410042CCADC}">
      <dgm:prSet phldr="0"/>
      <dgm:spPr/>
      <dgm:t>
        <a:bodyPr tIns="0" rIns="0" bIns="0"/>
        <a:lstStyle/>
        <a:p>
          <a:r>
            <a:rPr lang="it-IT" dirty="0">
              <a:latin typeface="Roboto Slab"/>
              <a:ea typeface="Roboto Slab"/>
              <a:cs typeface="Roboto Slab"/>
            </a:rPr>
            <a:t>Double Degrees</a:t>
          </a:r>
        </a:p>
      </dgm:t>
    </dgm:pt>
    <dgm:pt modelId="{C03A72D5-8231-40D1-AA47-C4342D7EAB5E}" type="parTrans" cxnId="{7F0E6737-5550-41FE-B549-BE3B6DF951A3}">
      <dgm:prSet/>
      <dgm:spPr/>
      <dgm:t>
        <a:bodyPr/>
        <a:lstStyle/>
        <a:p>
          <a:endParaRPr lang="it-IT"/>
        </a:p>
      </dgm:t>
    </dgm:pt>
    <dgm:pt modelId="{F701C16E-47F6-4DC8-BF8C-EE1EF71E98F7}" type="sibTrans" cxnId="{7F0E6737-5550-41FE-B549-BE3B6DF951A3}">
      <dgm:prSet/>
      <dgm:spPr/>
      <dgm:t>
        <a:bodyPr/>
        <a:lstStyle/>
        <a:p>
          <a:endParaRPr lang="it-IT"/>
        </a:p>
      </dgm:t>
    </dgm:pt>
    <dgm:pt modelId="{E25A6663-583A-41CB-ABFF-96A3D4D8C011}">
      <dgm:prSet phldr="0"/>
      <dgm:spPr/>
      <dgm:t>
        <a:bodyPr tIns="0" rIns="0" bIns="0"/>
        <a:lstStyle/>
        <a:p>
          <a:pPr rtl="0"/>
          <a:r>
            <a:rPr lang="it-IT" dirty="0" err="1">
              <a:latin typeface="Roboto Slab"/>
              <a:ea typeface="Roboto Slab"/>
              <a:cs typeface="Roboto Slab"/>
            </a:rPr>
            <a:t>Overseas</a:t>
          </a:r>
          <a:r>
            <a:rPr lang="it-IT" dirty="0">
              <a:latin typeface="Roboto Slab"/>
              <a:ea typeface="Roboto Slab"/>
              <a:cs typeface="Roboto Slab"/>
            </a:rPr>
            <a:t> Exchange </a:t>
          </a:r>
          <a:r>
            <a:rPr lang="it-IT" dirty="0" err="1">
              <a:latin typeface="Roboto Slab"/>
              <a:ea typeface="Roboto Slab"/>
              <a:cs typeface="Roboto Slab"/>
            </a:rPr>
            <a:t>Programme</a:t>
          </a:r>
          <a:r>
            <a:rPr lang="it-IT" dirty="0">
              <a:latin typeface="Roboto Slab"/>
              <a:ea typeface="Roboto Slab"/>
              <a:cs typeface="Roboto Slab"/>
            </a:rPr>
            <a:t> and ISEP</a:t>
          </a:r>
        </a:p>
      </dgm:t>
    </dgm:pt>
    <dgm:pt modelId="{AB6979B7-0A2A-48D5-938C-0169736DA723}" type="parTrans" cxnId="{40D6DAF0-50CC-4B4E-858A-EA21D881C56A}">
      <dgm:prSet/>
      <dgm:spPr/>
      <dgm:t>
        <a:bodyPr/>
        <a:lstStyle/>
        <a:p>
          <a:endParaRPr lang="it-IT"/>
        </a:p>
      </dgm:t>
    </dgm:pt>
    <dgm:pt modelId="{012952E8-C6D4-4971-88E1-CD96FF3D2E2D}" type="sibTrans" cxnId="{40D6DAF0-50CC-4B4E-858A-EA21D881C56A}">
      <dgm:prSet/>
      <dgm:spPr/>
      <dgm:t>
        <a:bodyPr/>
        <a:lstStyle/>
        <a:p>
          <a:endParaRPr lang="it-IT"/>
        </a:p>
      </dgm:t>
    </dgm:pt>
    <dgm:pt modelId="{5F7535B3-53F4-473A-83D1-DFD95E8335C3}">
      <dgm:prSet phldr="0"/>
      <dgm:spPr/>
      <dgm:t>
        <a:bodyPr tIns="0" bIns="0"/>
        <a:lstStyle/>
        <a:p>
          <a:r>
            <a:rPr lang="it-IT" dirty="0">
              <a:latin typeface="Roboto Slab"/>
              <a:ea typeface="Roboto Slab"/>
              <a:cs typeface="Roboto Slab"/>
            </a:rPr>
            <a:t>Erasmus for Study</a:t>
          </a:r>
        </a:p>
      </dgm:t>
    </dgm:pt>
    <dgm:pt modelId="{8B4CE951-3D47-4A04-ADAE-ACCE2AD714C3}" type="parTrans" cxnId="{7175B09D-C9E4-44E4-8ED7-D90C3BA17D47}">
      <dgm:prSet/>
      <dgm:spPr/>
      <dgm:t>
        <a:bodyPr/>
        <a:lstStyle/>
        <a:p>
          <a:endParaRPr lang="it-IT"/>
        </a:p>
      </dgm:t>
    </dgm:pt>
    <dgm:pt modelId="{F92AEAA2-1213-4604-B2FF-5A27362F53CC}" type="sibTrans" cxnId="{7175B09D-C9E4-44E4-8ED7-D90C3BA17D47}">
      <dgm:prSet/>
      <dgm:spPr/>
      <dgm:t>
        <a:bodyPr/>
        <a:lstStyle/>
        <a:p>
          <a:endParaRPr lang="it-IT"/>
        </a:p>
      </dgm:t>
    </dgm:pt>
    <dgm:pt modelId="{CF1C8DA4-8B1F-4B3D-BDCD-7E55F4127DBF}">
      <dgm:prSet phldr="0"/>
      <dgm:spPr/>
      <dgm:t>
        <a:bodyPr tIns="0" rIns="0" bIns="0"/>
        <a:lstStyle/>
        <a:p>
          <a:r>
            <a:rPr lang="it-IT" b="0" dirty="0">
              <a:latin typeface="Roboto Slab"/>
              <a:ea typeface="Roboto Slab"/>
              <a:cs typeface="Roboto Slab"/>
            </a:rPr>
            <a:t>Erasmus </a:t>
          </a:r>
          <a:r>
            <a:rPr lang="it-IT" b="0" dirty="0" err="1">
              <a:latin typeface="Roboto Slab"/>
              <a:ea typeface="Roboto Slab"/>
              <a:cs typeface="Roboto Slab"/>
            </a:rPr>
            <a:t>Traineeship</a:t>
          </a:r>
          <a:endParaRPr lang="it-IT" b="0" dirty="0">
            <a:latin typeface="Roboto Slab"/>
            <a:ea typeface="Roboto Slab"/>
            <a:cs typeface="Roboto Slab"/>
          </a:endParaRPr>
        </a:p>
      </dgm:t>
    </dgm:pt>
    <dgm:pt modelId="{E66E8A29-BFDD-4470-B21C-9F5501CCD490}" type="parTrans" cxnId="{0A37D66C-0B8B-4744-A353-64B57373CA99}">
      <dgm:prSet/>
      <dgm:spPr/>
      <dgm:t>
        <a:bodyPr/>
        <a:lstStyle/>
        <a:p>
          <a:endParaRPr lang="it-IT"/>
        </a:p>
      </dgm:t>
    </dgm:pt>
    <dgm:pt modelId="{E3C82A9C-6E15-4786-9165-796AB4EACCCE}" type="sibTrans" cxnId="{0A37D66C-0B8B-4744-A353-64B57373CA99}">
      <dgm:prSet/>
      <dgm:spPr/>
      <dgm:t>
        <a:bodyPr/>
        <a:lstStyle/>
        <a:p>
          <a:endParaRPr lang="it-IT"/>
        </a:p>
      </dgm:t>
    </dgm:pt>
    <dgm:pt modelId="{310A48BB-4DDF-4737-9EC0-A77440939289}">
      <dgm:prSet phldr="0"/>
      <dgm:spPr/>
      <dgm:t>
        <a:bodyPr tIns="0" bIns="0"/>
        <a:lstStyle/>
        <a:p>
          <a:pPr algn="l"/>
          <a:r>
            <a:rPr lang="it-IT" b="0" dirty="0">
              <a:latin typeface="Roboto Slab"/>
              <a:ea typeface="Roboto Slab"/>
              <a:cs typeface="Roboto Slab"/>
            </a:rPr>
            <a:t>Erasmus </a:t>
          </a:r>
          <a:r>
            <a:rPr lang="it-IT" b="0" dirty="0" err="1">
              <a:latin typeface="Roboto Slab"/>
              <a:ea typeface="Roboto Slab"/>
              <a:cs typeface="Roboto Slab"/>
            </a:rPr>
            <a:t>Traineeship</a:t>
          </a:r>
          <a:endParaRPr lang="it-IT" dirty="0"/>
        </a:p>
      </dgm:t>
    </dgm:pt>
    <dgm:pt modelId="{01370D1F-0AC4-46FB-BBBC-EBC3DB112E9E}" type="parTrans" cxnId="{5EC1C55E-063B-44B9-8CF2-2167A99B2D07}">
      <dgm:prSet/>
      <dgm:spPr/>
      <dgm:t>
        <a:bodyPr/>
        <a:lstStyle/>
        <a:p>
          <a:endParaRPr lang="it-IT"/>
        </a:p>
      </dgm:t>
    </dgm:pt>
    <dgm:pt modelId="{3C125CD2-947A-4AEC-9037-4051850C4A05}" type="sibTrans" cxnId="{5EC1C55E-063B-44B9-8CF2-2167A99B2D07}">
      <dgm:prSet/>
      <dgm:spPr/>
      <dgm:t>
        <a:bodyPr/>
        <a:lstStyle/>
        <a:p>
          <a:endParaRPr lang="it-IT"/>
        </a:p>
      </dgm:t>
    </dgm:pt>
    <dgm:pt modelId="{913F098A-FD9E-4E6B-BFB2-662F5C1B9AF4}" type="pres">
      <dgm:prSet presAssocID="{A5D455C4-1D98-4887-8F2C-BF698D816952}" presName="root" presStyleCnt="0">
        <dgm:presLayoutVars>
          <dgm:chMax/>
          <dgm:chPref/>
          <dgm:animLvl val="lvl"/>
        </dgm:presLayoutVars>
      </dgm:prSet>
      <dgm:spPr/>
    </dgm:pt>
    <dgm:pt modelId="{1B92E190-AABB-4438-91DE-EB40733E261B}" type="pres">
      <dgm:prSet presAssocID="{A5D455C4-1D98-4887-8F2C-BF698D816952}" presName="divider" presStyleLbl="fgAcc1" presStyleIdx="0" presStyleCnt="13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triangle" w="lg" len="lg"/>
        </a:ln>
        <a:effectLst/>
      </dgm:spPr>
    </dgm:pt>
    <dgm:pt modelId="{8EE6CF6D-63DD-4B26-A93A-FDB8EA0DEBFA}" type="pres">
      <dgm:prSet presAssocID="{A5D455C4-1D98-4887-8F2C-BF698D816952}" presName="nodes" presStyleCnt="0">
        <dgm:presLayoutVars>
          <dgm:chMax/>
          <dgm:chPref/>
          <dgm:animLvl val="lvl"/>
        </dgm:presLayoutVars>
      </dgm:prSet>
      <dgm:spPr/>
    </dgm:pt>
    <dgm:pt modelId="{4F5FDFA3-FB11-4BAD-876E-20949C62367E}" type="pres">
      <dgm:prSet presAssocID="{06BF2D37-D770-4C6E-94B0-36B521C8DCE3}" presName="composite" presStyleCnt="0"/>
      <dgm:spPr/>
    </dgm:pt>
    <dgm:pt modelId="{C4431381-ED37-4386-935D-F395295AF57D}" type="pres">
      <dgm:prSet presAssocID="{06BF2D37-D770-4C6E-94B0-36B521C8DCE3}" presName="ConnectorPoint" presStyleLbl="lnNode1" presStyleIdx="0" presStyleCnt="12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gm:spPr>
    </dgm:pt>
    <dgm:pt modelId="{982C6426-B8E9-4C16-B026-2FA2CC39671A}" type="pres">
      <dgm:prSet presAssocID="{06BF2D37-D770-4C6E-94B0-36B521C8DCE3}" presName="DropPinPlaceHolder" presStyleCnt="0"/>
      <dgm:spPr/>
    </dgm:pt>
    <dgm:pt modelId="{C48768E9-FEFD-4430-907D-F8A753E0A79B}" type="pres">
      <dgm:prSet presAssocID="{06BF2D37-D770-4C6E-94B0-36B521C8DCE3}" presName="DropPin" presStyleLbl="alignNode1" presStyleIdx="0" presStyleCnt="12"/>
      <dgm:spPr/>
    </dgm:pt>
    <dgm:pt modelId="{3A6DD2D4-B4B0-49B3-81DA-B503F828EC41}" type="pres">
      <dgm:prSet presAssocID="{06BF2D37-D770-4C6E-94B0-36B521C8DCE3}" presName="Ellipse" presStyleLbl="fgAcc1" presStyleIdx="1" presStyleCnt="13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gm:spPr>
    </dgm:pt>
    <dgm:pt modelId="{CAAF4E8F-5C9B-4F27-A194-6B8066E4D0C9}" type="pres">
      <dgm:prSet presAssocID="{06BF2D37-D770-4C6E-94B0-36B521C8DCE3}" presName="L2TextContainer" presStyleLbl="revTx" presStyleIdx="0" presStyleCnt="24">
        <dgm:presLayoutVars>
          <dgm:bulletEnabled val="1"/>
        </dgm:presLayoutVars>
      </dgm:prSet>
      <dgm:spPr/>
    </dgm:pt>
    <dgm:pt modelId="{16A79346-C3BB-48D3-ADA1-E2D22F21A3CC}" type="pres">
      <dgm:prSet presAssocID="{06BF2D37-D770-4C6E-94B0-36B521C8DCE3}" presName="L1TextContainer" presStyleLbl="revTx" presStyleIdx="1" presStyleCnt="24">
        <dgm:presLayoutVars>
          <dgm:chMax val="1"/>
          <dgm:chPref val="1"/>
          <dgm:bulletEnabled val="1"/>
        </dgm:presLayoutVars>
      </dgm:prSet>
      <dgm:spPr/>
    </dgm:pt>
    <dgm:pt modelId="{CAC6AB82-01E6-4669-BFD6-BD4ACE17533D}" type="pres">
      <dgm:prSet presAssocID="{06BF2D37-D770-4C6E-94B0-36B521C8DCE3}" presName="ConnectLine" presStyleLbl="sibTrans1D1" presStyleIdx="0" presStyleCnt="12"/>
      <dgm:spPr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</a:ln>
        <a:effectLst/>
      </dgm:spPr>
    </dgm:pt>
    <dgm:pt modelId="{C7B98B9C-E8D4-45AA-BB52-36AD80745189}" type="pres">
      <dgm:prSet presAssocID="{06BF2D37-D770-4C6E-94B0-36B521C8DCE3}" presName="EmptyPlaceHolder" presStyleCnt="0"/>
      <dgm:spPr/>
    </dgm:pt>
    <dgm:pt modelId="{940D5598-7207-40BC-B4FE-D5528E64B2CD}" type="pres">
      <dgm:prSet presAssocID="{2765BA3C-543A-4E36-9360-89B645BC2797}" presName="spaceBetweenRectangles" presStyleCnt="0"/>
      <dgm:spPr/>
    </dgm:pt>
    <dgm:pt modelId="{153EC840-909E-4F2E-BB97-31006FF311FB}" type="pres">
      <dgm:prSet presAssocID="{FE520759-6D5A-4725-9B46-FE1AB1FCC195}" presName="composite" presStyleCnt="0"/>
      <dgm:spPr/>
    </dgm:pt>
    <dgm:pt modelId="{3E60D7D1-F72D-4EF4-A0F0-85E097503C25}" type="pres">
      <dgm:prSet presAssocID="{FE520759-6D5A-4725-9B46-FE1AB1FCC195}" presName="ConnectorPoint" presStyleLbl="lnNode1" presStyleIdx="1" presStyleCnt="12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gm:spPr>
    </dgm:pt>
    <dgm:pt modelId="{B6D10B74-C23A-409B-89A1-42A4890DC530}" type="pres">
      <dgm:prSet presAssocID="{FE520759-6D5A-4725-9B46-FE1AB1FCC195}" presName="DropPinPlaceHolder" presStyleCnt="0"/>
      <dgm:spPr/>
    </dgm:pt>
    <dgm:pt modelId="{1FDCA1BC-C0A6-43A6-9A0B-C3E5A9A341CB}" type="pres">
      <dgm:prSet presAssocID="{FE520759-6D5A-4725-9B46-FE1AB1FCC195}" presName="DropPin" presStyleLbl="alignNode1" presStyleIdx="1" presStyleCnt="12"/>
      <dgm:spPr/>
    </dgm:pt>
    <dgm:pt modelId="{B2678286-D365-4EF0-8E8B-0B2BBB3F73F3}" type="pres">
      <dgm:prSet presAssocID="{FE520759-6D5A-4725-9B46-FE1AB1FCC195}" presName="Ellipse" presStyleLbl="fgAcc1" presStyleIdx="2" presStyleCnt="13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gm:spPr>
    </dgm:pt>
    <dgm:pt modelId="{D3B6B786-76F6-4582-BA96-9E4E780ABEEB}" type="pres">
      <dgm:prSet presAssocID="{FE520759-6D5A-4725-9B46-FE1AB1FCC195}" presName="L2TextContainer" presStyleLbl="revTx" presStyleIdx="2" presStyleCnt="24">
        <dgm:presLayoutVars>
          <dgm:bulletEnabled val="1"/>
        </dgm:presLayoutVars>
      </dgm:prSet>
      <dgm:spPr/>
    </dgm:pt>
    <dgm:pt modelId="{6F0B249D-6416-48E8-AE04-ADDA9538DB46}" type="pres">
      <dgm:prSet presAssocID="{FE520759-6D5A-4725-9B46-FE1AB1FCC195}" presName="L1TextContainer" presStyleLbl="revTx" presStyleIdx="3" presStyleCnt="24">
        <dgm:presLayoutVars>
          <dgm:chMax val="1"/>
          <dgm:chPref val="1"/>
          <dgm:bulletEnabled val="1"/>
        </dgm:presLayoutVars>
      </dgm:prSet>
      <dgm:spPr/>
    </dgm:pt>
    <dgm:pt modelId="{FA784000-D814-4AED-A3D6-E1FF50E9F079}" type="pres">
      <dgm:prSet presAssocID="{FE520759-6D5A-4725-9B46-FE1AB1FCC195}" presName="ConnectLine" presStyleLbl="sibTrans1D1" presStyleIdx="1" presStyleCnt="12"/>
      <dgm:spPr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</a:ln>
        <a:effectLst/>
      </dgm:spPr>
    </dgm:pt>
    <dgm:pt modelId="{D26F6D64-184D-45D7-A5F1-917434C9ABAA}" type="pres">
      <dgm:prSet presAssocID="{FE520759-6D5A-4725-9B46-FE1AB1FCC195}" presName="EmptyPlaceHolder" presStyleCnt="0"/>
      <dgm:spPr/>
    </dgm:pt>
    <dgm:pt modelId="{6BAC8F67-FC10-4D34-925F-A8559B54E6DF}" type="pres">
      <dgm:prSet presAssocID="{54FCC7E7-2A89-4ECA-B2E5-BB8442C171A1}" presName="spaceBetweenRectangles" presStyleCnt="0"/>
      <dgm:spPr/>
    </dgm:pt>
    <dgm:pt modelId="{41E0F773-84F7-4BC6-836F-2A0DD3B4A756}" type="pres">
      <dgm:prSet presAssocID="{A7AE6EA0-6641-4941-ADDF-2198219E341D}" presName="composite" presStyleCnt="0"/>
      <dgm:spPr/>
    </dgm:pt>
    <dgm:pt modelId="{6FB61C5B-A7A7-4570-B6C2-0D749B9B1D79}" type="pres">
      <dgm:prSet presAssocID="{A7AE6EA0-6641-4941-ADDF-2198219E341D}" presName="ConnectorPoint" presStyleLbl="lnNode1" presStyleIdx="2" presStyleCnt="12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gm:spPr>
    </dgm:pt>
    <dgm:pt modelId="{57E6E60F-C402-47F3-B894-D9C6F3344B2E}" type="pres">
      <dgm:prSet presAssocID="{A7AE6EA0-6641-4941-ADDF-2198219E341D}" presName="DropPinPlaceHolder" presStyleCnt="0"/>
      <dgm:spPr/>
    </dgm:pt>
    <dgm:pt modelId="{671FF891-8EAC-47F8-91CB-4DBEF466C7BC}" type="pres">
      <dgm:prSet presAssocID="{A7AE6EA0-6641-4941-ADDF-2198219E341D}" presName="DropPin" presStyleLbl="alignNode1" presStyleIdx="2" presStyleCnt="12"/>
      <dgm:spPr/>
    </dgm:pt>
    <dgm:pt modelId="{3AA19AE8-6C69-428A-940E-C87651BE57C8}" type="pres">
      <dgm:prSet presAssocID="{A7AE6EA0-6641-4941-ADDF-2198219E341D}" presName="Ellipse" presStyleLbl="fgAcc1" presStyleIdx="3" presStyleCnt="13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gm:spPr>
    </dgm:pt>
    <dgm:pt modelId="{A65F62C2-B423-422D-8D23-38CC0050CAD7}" type="pres">
      <dgm:prSet presAssocID="{A7AE6EA0-6641-4941-ADDF-2198219E341D}" presName="L2TextContainer" presStyleLbl="revTx" presStyleIdx="4" presStyleCnt="24">
        <dgm:presLayoutVars>
          <dgm:bulletEnabled val="1"/>
        </dgm:presLayoutVars>
      </dgm:prSet>
      <dgm:spPr/>
    </dgm:pt>
    <dgm:pt modelId="{7646E79F-A356-4A83-893A-E8BCE52C570A}" type="pres">
      <dgm:prSet presAssocID="{A7AE6EA0-6641-4941-ADDF-2198219E341D}" presName="L1TextContainer" presStyleLbl="revTx" presStyleIdx="5" presStyleCnt="24">
        <dgm:presLayoutVars>
          <dgm:chMax val="1"/>
          <dgm:chPref val="1"/>
          <dgm:bulletEnabled val="1"/>
        </dgm:presLayoutVars>
      </dgm:prSet>
      <dgm:spPr/>
    </dgm:pt>
    <dgm:pt modelId="{2BB42B2F-B0FF-4CC2-BEF2-4B0DAE2D3B59}" type="pres">
      <dgm:prSet presAssocID="{A7AE6EA0-6641-4941-ADDF-2198219E341D}" presName="ConnectLine" presStyleLbl="sibTrans1D1" presStyleIdx="2" presStyleCnt="12"/>
      <dgm:spPr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</a:ln>
        <a:effectLst/>
      </dgm:spPr>
    </dgm:pt>
    <dgm:pt modelId="{CF3CDF80-14E9-415D-BCDA-AA451528A53A}" type="pres">
      <dgm:prSet presAssocID="{A7AE6EA0-6641-4941-ADDF-2198219E341D}" presName="EmptyPlaceHolder" presStyleCnt="0"/>
      <dgm:spPr/>
    </dgm:pt>
    <dgm:pt modelId="{5CC8150E-3C47-46D3-8BFB-98163C26FB18}" type="pres">
      <dgm:prSet presAssocID="{ED5C613F-85A0-48C4-8566-0A8B04C21D4A}" presName="spaceBetweenRectangles" presStyleCnt="0"/>
      <dgm:spPr/>
    </dgm:pt>
    <dgm:pt modelId="{52015E1A-6DF1-434C-8079-259E151BEEE7}" type="pres">
      <dgm:prSet presAssocID="{12E641A1-83C1-40CA-9923-732B1F707FBD}" presName="composite" presStyleCnt="0"/>
      <dgm:spPr/>
    </dgm:pt>
    <dgm:pt modelId="{112534BD-1687-4EA7-8765-9CA6DA89294B}" type="pres">
      <dgm:prSet presAssocID="{12E641A1-83C1-40CA-9923-732B1F707FBD}" presName="ConnectorPoint" presStyleLbl="lnNode1" presStyleIdx="3" presStyleCnt="12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gm:spPr>
    </dgm:pt>
    <dgm:pt modelId="{A6B014BA-3ACC-4F37-AB9B-4916FE6ED425}" type="pres">
      <dgm:prSet presAssocID="{12E641A1-83C1-40CA-9923-732B1F707FBD}" presName="DropPinPlaceHolder" presStyleCnt="0"/>
      <dgm:spPr/>
    </dgm:pt>
    <dgm:pt modelId="{70FEE948-D287-45E6-8C88-264EE595D374}" type="pres">
      <dgm:prSet presAssocID="{12E641A1-83C1-40CA-9923-732B1F707FBD}" presName="DropPin" presStyleLbl="alignNode1" presStyleIdx="3" presStyleCnt="12"/>
      <dgm:spPr/>
    </dgm:pt>
    <dgm:pt modelId="{22689B04-B07F-4453-8518-196491322CB0}" type="pres">
      <dgm:prSet presAssocID="{12E641A1-83C1-40CA-9923-732B1F707FBD}" presName="Ellipse" presStyleLbl="fgAcc1" presStyleIdx="4" presStyleCnt="13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gm:spPr>
    </dgm:pt>
    <dgm:pt modelId="{64AF77EA-8041-4206-A1A9-E094FDF93ED9}" type="pres">
      <dgm:prSet presAssocID="{12E641A1-83C1-40CA-9923-732B1F707FBD}" presName="L2TextContainer" presStyleLbl="revTx" presStyleIdx="6" presStyleCnt="24">
        <dgm:presLayoutVars>
          <dgm:bulletEnabled val="1"/>
        </dgm:presLayoutVars>
      </dgm:prSet>
      <dgm:spPr/>
    </dgm:pt>
    <dgm:pt modelId="{F6FF87FB-C2B2-42CF-9238-89019570AD53}" type="pres">
      <dgm:prSet presAssocID="{12E641A1-83C1-40CA-9923-732B1F707FBD}" presName="L1TextContainer" presStyleLbl="revTx" presStyleIdx="7" presStyleCnt="24">
        <dgm:presLayoutVars>
          <dgm:chMax val="1"/>
          <dgm:chPref val="1"/>
          <dgm:bulletEnabled val="1"/>
        </dgm:presLayoutVars>
      </dgm:prSet>
      <dgm:spPr/>
    </dgm:pt>
    <dgm:pt modelId="{6530F11E-A43A-442A-9D31-2773A3550CD1}" type="pres">
      <dgm:prSet presAssocID="{12E641A1-83C1-40CA-9923-732B1F707FBD}" presName="ConnectLine" presStyleLbl="sibTrans1D1" presStyleIdx="3" presStyleCnt="12"/>
      <dgm:spPr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</a:ln>
        <a:effectLst/>
      </dgm:spPr>
    </dgm:pt>
    <dgm:pt modelId="{1B76D66A-7D1D-4ED7-9ECD-6C762564CB6C}" type="pres">
      <dgm:prSet presAssocID="{12E641A1-83C1-40CA-9923-732B1F707FBD}" presName="EmptyPlaceHolder" presStyleCnt="0"/>
      <dgm:spPr/>
    </dgm:pt>
    <dgm:pt modelId="{769FD357-B53B-436D-BCAC-5C07AAF2D998}" type="pres">
      <dgm:prSet presAssocID="{759374DE-4075-4D70-84EA-FB14EC61F9CB}" presName="spaceBetweenRectangles" presStyleCnt="0"/>
      <dgm:spPr/>
    </dgm:pt>
    <dgm:pt modelId="{BB3F5512-1034-4340-B771-4E659DB614B1}" type="pres">
      <dgm:prSet presAssocID="{23950C12-BC99-435B-BEFC-4B63B02A8BCB}" presName="composite" presStyleCnt="0"/>
      <dgm:spPr/>
    </dgm:pt>
    <dgm:pt modelId="{74236516-12FE-44BF-A4B1-70436D4255F2}" type="pres">
      <dgm:prSet presAssocID="{23950C12-BC99-435B-BEFC-4B63B02A8BCB}" presName="ConnectorPoint" presStyleLbl="lnNode1" presStyleIdx="4" presStyleCnt="12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gm:spPr>
    </dgm:pt>
    <dgm:pt modelId="{45F2634D-AB43-461F-8DA8-69DB066149AD}" type="pres">
      <dgm:prSet presAssocID="{23950C12-BC99-435B-BEFC-4B63B02A8BCB}" presName="DropPinPlaceHolder" presStyleCnt="0"/>
      <dgm:spPr/>
    </dgm:pt>
    <dgm:pt modelId="{FA82E222-F4C3-467C-B2B7-1174A47D94FD}" type="pres">
      <dgm:prSet presAssocID="{23950C12-BC99-435B-BEFC-4B63B02A8BCB}" presName="DropPin" presStyleLbl="alignNode1" presStyleIdx="4" presStyleCnt="12"/>
      <dgm:spPr/>
    </dgm:pt>
    <dgm:pt modelId="{CC9DC894-31AB-4911-824B-A0CECCD0ED04}" type="pres">
      <dgm:prSet presAssocID="{23950C12-BC99-435B-BEFC-4B63B02A8BCB}" presName="Ellipse" presStyleLbl="fgAcc1" presStyleIdx="5" presStyleCnt="13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gm:spPr>
    </dgm:pt>
    <dgm:pt modelId="{94042801-1915-48FD-B64B-8A6D027298E5}" type="pres">
      <dgm:prSet presAssocID="{23950C12-BC99-435B-BEFC-4B63B02A8BCB}" presName="L2TextContainer" presStyleLbl="revTx" presStyleIdx="8" presStyleCnt="24">
        <dgm:presLayoutVars>
          <dgm:bulletEnabled val="1"/>
        </dgm:presLayoutVars>
      </dgm:prSet>
      <dgm:spPr/>
    </dgm:pt>
    <dgm:pt modelId="{782080EA-3143-423A-BB6A-C117F08B57F2}" type="pres">
      <dgm:prSet presAssocID="{23950C12-BC99-435B-BEFC-4B63B02A8BCB}" presName="L1TextContainer" presStyleLbl="revTx" presStyleIdx="9" presStyleCnt="24">
        <dgm:presLayoutVars>
          <dgm:chMax val="1"/>
          <dgm:chPref val="1"/>
          <dgm:bulletEnabled val="1"/>
        </dgm:presLayoutVars>
      </dgm:prSet>
      <dgm:spPr/>
    </dgm:pt>
    <dgm:pt modelId="{A5CED1E7-98C1-4317-85BE-9261DA9834C4}" type="pres">
      <dgm:prSet presAssocID="{23950C12-BC99-435B-BEFC-4B63B02A8BCB}" presName="ConnectLine" presStyleLbl="sibTrans1D1" presStyleIdx="4" presStyleCnt="12"/>
      <dgm:spPr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</a:ln>
        <a:effectLst/>
      </dgm:spPr>
    </dgm:pt>
    <dgm:pt modelId="{CAA37E5D-6F2E-4133-85AE-535709D7813F}" type="pres">
      <dgm:prSet presAssocID="{23950C12-BC99-435B-BEFC-4B63B02A8BCB}" presName="EmptyPlaceHolder" presStyleCnt="0"/>
      <dgm:spPr/>
    </dgm:pt>
    <dgm:pt modelId="{5A795F23-D1F8-47A0-9553-79B98AE1168F}" type="pres">
      <dgm:prSet presAssocID="{20E9F0E6-0FCE-44EC-99F9-674CC4F5FDCF}" presName="spaceBetweenRectangles" presStyleCnt="0"/>
      <dgm:spPr/>
    </dgm:pt>
    <dgm:pt modelId="{D11523CA-A60D-4458-A619-19D564C35C8B}" type="pres">
      <dgm:prSet presAssocID="{9591D3D7-C170-4C5B-BDC8-543EB5D06712}" presName="composite" presStyleCnt="0"/>
      <dgm:spPr/>
    </dgm:pt>
    <dgm:pt modelId="{09AFCE3D-8749-408B-A9EC-C8AF1A6A5885}" type="pres">
      <dgm:prSet presAssocID="{9591D3D7-C170-4C5B-BDC8-543EB5D06712}" presName="ConnectorPoint" presStyleLbl="lnNode1" presStyleIdx="5" presStyleCnt="12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gm:spPr>
    </dgm:pt>
    <dgm:pt modelId="{1B798C04-95AB-45AD-898C-D098CF007B18}" type="pres">
      <dgm:prSet presAssocID="{9591D3D7-C170-4C5B-BDC8-543EB5D06712}" presName="DropPinPlaceHolder" presStyleCnt="0"/>
      <dgm:spPr/>
    </dgm:pt>
    <dgm:pt modelId="{3F474F7D-7FC9-4003-9A10-F3D78AA4AA66}" type="pres">
      <dgm:prSet presAssocID="{9591D3D7-C170-4C5B-BDC8-543EB5D06712}" presName="DropPin" presStyleLbl="alignNode1" presStyleIdx="5" presStyleCnt="12"/>
      <dgm:spPr/>
    </dgm:pt>
    <dgm:pt modelId="{06E45288-659F-4AAC-84C0-54F6DB8B02AC}" type="pres">
      <dgm:prSet presAssocID="{9591D3D7-C170-4C5B-BDC8-543EB5D06712}" presName="Ellipse" presStyleLbl="fgAcc1" presStyleIdx="6" presStyleCnt="13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gm:spPr>
    </dgm:pt>
    <dgm:pt modelId="{6FB59046-29D0-4445-8FCC-6C14314EE42C}" type="pres">
      <dgm:prSet presAssocID="{9591D3D7-C170-4C5B-BDC8-543EB5D06712}" presName="L2TextContainer" presStyleLbl="revTx" presStyleIdx="10" presStyleCnt="24">
        <dgm:presLayoutVars>
          <dgm:bulletEnabled val="1"/>
        </dgm:presLayoutVars>
      </dgm:prSet>
      <dgm:spPr/>
    </dgm:pt>
    <dgm:pt modelId="{B39AED29-85FC-4202-933D-650A52429FCA}" type="pres">
      <dgm:prSet presAssocID="{9591D3D7-C170-4C5B-BDC8-543EB5D06712}" presName="L1TextContainer" presStyleLbl="revTx" presStyleIdx="11" presStyleCnt="24">
        <dgm:presLayoutVars>
          <dgm:chMax val="1"/>
          <dgm:chPref val="1"/>
          <dgm:bulletEnabled val="1"/>
        </dgm:presLayoutVars>
      </dgm:prSet>
      <dgm:spPr/>
    </dgm:pt>
    <dgm:pt modelId="{58003FB5-B0F5-4EDE-B720-59AFC92057D9}" type="pres">
      <dgm:prSet presAssocID="{9591D3D7-C170-4C5B-BDC8-543EB5D06712}" presName="ConnectLine" presStyleLbl="sibTrans1D1" presStyleIdx="5" presStyleCnt="12"/>
      <dgm:spPr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</a:ln>
        <a:effectLst/>
      </dgm:spPr>
    </dgm:pt>
    <dgm:pt modelId="{BEC89356-27D5-40E9-9C13-DAC65454F560}" type="pres">
      <dgm:prSet presAssocID="{9591D3D7-C170-4C5B-BDC8-543EB5D06712}" presName="EmptyPlaceHolder" presStyleCnt="0"/>
      <dgm:spPr/>
    </dgm:pt>
    <dgm:pt modelId="{8545E747-8CD1-4C96-A422-C8A8728D6B69}" type="pres">
      <dgm:prSet presAssocID="{F9D94BFF-4F54-49C6-BFAE-CA275BE0095D}" presName="spaceBetweenRectangles" presStyleCnt="0"/>
      <dgm:spPr/>
    </dgm:pt>
    <dgm:pt modelId="{34868D92-BE0F-48EA-A68A-52B188309461}" type="pres">
      <dgm:prSet presAssocID="{D7655A53-B73C-4C96-B915-D85EF584B217}" presName="composite" presStyleCnt="0"/>
      <dgm:spPr/>
    </dgm:pt>
    <dgm:pt modelId="{6B274B8E-9D75-4D33-9FD2-7D5328B40755}" type="pres">
      <dgm:prSet presAssocID="{D7655A53-B73C-4C96-B915-D85EF584B217}" presName="ConnectorPoint" presStyleLbl="lnNode1" presStyleIdx="6" presStyleCnt="12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gm:spPr>
    </dgm:pt>
    <dgm:pt modelId="{A6360678-4A24-4316-813D-F904A277FEB9}" type="pres">
      <dgm:prSet presAssocID="{D7655A53-B73C-4C96-B915-D85EF584B217}" presName="DropPinPlaceHolder" presStyleCnt="0"/>
      <dgm:spPr/>
    </dgm:pt>
    <dgm:pt modelId="{E09569B3-2DC4-44E4-A6A0-48E1A1607955}" type="pres">
      <dgm:prSet presAssocID="{D7655A53-B73C-4C96-B915-D85EF584B217}" presName="DropPin" presStyleLbl="alignNode1" presStyleIdx="6" presStyleCnt="12"/>
      <dgm:spPr/>
    </dgm:pt>
    <dgm:pt modelId="{DD27D70B-A2DC-45B5-87C6-33B93E86AEB8}" type="pres">
      <dgm:prSet presAssocID="{D7655A53-B73C-4C96-B915-D85EF584B217}" presName="Ellipse" presStyleLbl="fgAcc1" presStyleIdx="7" presStyleCnt="13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gm:spPr>
    </dgm:pt>
    <dgm:pt modelId="{75A39D23-064A-499E-8215-41AEF6513999}" type="pres">
      <dgm:prSet presAssocID="{D7655A53-B73C-4C96-B915-D85EF584B217}" presName="L2TextContainer" presStyleLbl="revTx" presStyleIdx="12" presStyleCnt="24">
        <dgm:presLayoutVars>
          <dgm:bulletEnabled val="1"/>
        </dgm:presLayoutVars>
      </dgm:prSet>
      <dgm:spPr/>
    </dgm:pt>
    <dgm:pt modelId="{3EFE815E-4061-4C7A-9FB2-9C42E2450191}" type="pres">
      <dgm:prSet presAssocID="{D7655A53-B73C-4C96-B915-D85EF584B217}" presName="L1TextContainer" presStyleLbl="revTx" presStyleIdx="13" presStyleCnt="24">
        <dgm:presLayoutVars>
          <dgm:chMax val="1"/>
          <dgm:chPref val="1"/>
          <dgm:bulletEnabled val="1"/>
        </dgm:presLayoutVars>
      </dgm:prSet>
      <dgm:spPr/>
    </dgm:pt>
    <dgm:pt modelId="{C82C68D0-72D2-47A2-9A09-263ACDE7CFF6}" type="pres">
      <dgm:prSet presAssocID="{D7655A53-B73C-4C96-B915-D85EF584B217}" presName="ConnectLine" presStyleLbl="sibTrans1D1" presStyleIdx="6" presStyleCnt="12"/>
      <dgm:spPr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</a:ln>
        <a:effectLst/>
      </dgm:spPr>
    </dgm:pt>
    <dgm:pt modelId="{A6B23DA1-D999-4630-95C5-F2911FE321CC}" type="pres">
      <dgm:prSet presAssocID="{D7655A53-B73C-4C96-B915-D85EF584B217}" presName="EmptyPlaceHolder" presStyleCnt="0"/>
      <dgm:spPr/>
    </dgm:pt>
    <dgm:pt modelId="{22D4813C-446C-4C48-9B3A-08CDCF037B32}" type="pres">
      <dgm:prSet presAssocID="{BECF1F67-9C51-405E-A458-13EFC36E52D6}" presName="spaceBetweenRectangles" presStyleCnt="0"/>
      <dgm:spPr/>
    </dgm:pt>
    <dgm:pt modelId="{D492F0C9-A43C-47A9-A01D-BF4E9D8F1F42}" type="pres">
      <dgm:prSet presAssocID="{4105AB58-C69D-4BA1-AA30-090E17DA748F}" presName="composite" presStyleCnt="0"/>
      <dgm:spPr/>
    </dgm:pt>
    <dgm:pt modelId="{3615984B-3B2E-44F6-BE3F-8986AA32116F}" type="pres">
      <dgm:prSet presAssocID="{4105AB58-C69D-4BA1-AA30-090E17DA748F}" presName="ConnectorPoint" presStyleLbl="lnNode1" presStyleIdx="7" presStyleCnt="12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gm:spPr>
    </dgm:pt>
    <dgm:pt modelId="{A3650B14-5B61-497F-957B-6D4BECEBDD16}" type="pres">
      <dgm:prSet presAssocID="{4105AB58-C69D-4BA1-AA30-090E17DA748F}" presName="DropPinPlaceHolder" presStyleCnt="0"/>
      <dgm:spPr/>
    </dgm:pt>
    <dgm:pt modelId="{0BFD50E5-4E6C-4CAA-A756-A0CAE8266469}" type="pres">
      <dgm:prSet presAssocID="{4105AB58-C69D-4BA1-AA30-090E17DA748F}" presName="DropPin" presStyleLbl="alignNode1" presStyleIdx="7" presStyleCnt="12"/>
      <dgm:spPr/>
    </dgm:pt>
    <dgm:pt modelId="{D1CB2B76-2B9A-43D8-9EE6-D824CD5B1D1F}" type="pres">
      <dgm:prSet presAssocID="{4105AB58-C69D-4BA1-AA30-090E17DA748F}" presName="Ellipse" presStyleLbl="fgAcc1" presStyleIdx="8" presStyleCnt="13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gm:spPr>
    </dgm:pt>
    <dgm:pt modelId="{19C95AA3-9BA0-4326-9C58-A1F753F298B4}" type="pres">
      <dgm:prSet presAssocID="{4105AB58-C69D-4BA1-AA30-090E17DA748F}" presName="L2TextContainer" presStyleLbl="revTx" presStyleIdx="14" presStyleCnt="24">
        <dgm:presLayoutVars>
          <dgm:bulletEnabled val="1"/>
        </dgm:presLayoutVars>
      </dgm:prSet>
      <dgm:spPr/>
    </dgm:pt>
    <dgm:pt modelId="{8348731F-8D64-46D0-AB81-7FDB6CFB4AB3}" type="pres">
      <dgm:prSet presAssocID="{4105AB58-C69D-4BA1-AA30-090E17DA748F}" presName="L1TextContainer" presStyleLbl="revTx" presStyleIdx="15" presStyleCnt="24">
        <dgm:presLayoutVars>
          <dgm:chMax val="1"/>
          <dgm:chPref val="1"/>
          <dgm:bulletEnabled val="1"/>
        </dgm:presLayoutVars>
      </dgm:prSet>
      <dgm:spPr/>
    </dgm:pt>
    <dgm:pt modelId="{D4BCD288-A4C3-4EF3-86C2-07565E546E53}" type="pres">
      <dgm:prSet presAssocID="{4105AB58-C69D-4BA1-AA30-090E17DA748F}" presName="ConnectLine" presStyleLbl="sibTrans1D1" presStyleIdx="7" presStyleCnt="12"/>
      <dgm:spPr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</a:ln>
        <a:effectLst/>
      </dgm:spPr>
    </dgm:pt>
    <dgm:pt modelId="{47CCCC29-58B4-4174-97CD-CB06BAFDE486}" type="pres">
      <dgm:prSet presAssocID="{4105AB58-C69D-4BA1-AA30-090E17DA748F}" presName="EmptyPlaceHolder" presStyleCnt="0"/>
      <dgm:spPr/>
    </dgm:pt>
    <dgm:pt modelId="{FE18CFE6-F291-4BEA-B827-0949BE76AFB7}" type="pres">
      <dgm:prSet presAssocID="{5A1EB376-7112-4EAF-A562-218494C3F416}" presName="spaceBetweenRectangles" presStyleCnt="0"/>
      <dgm:spPr/>
    </dgm:pt>
    <dgm:pt modelId="{A98E0186-78B4-4EEC-88E9-F44FC9DDBAAD}" type="pres">
      <dgm:prSet presAssocID="{9AF6FE4F-72E7-47B1-BCF6-4386FDEE9E37}" presName="composite" presStyleCnt="0"/>
      <dgm:spPr/>
    </dgm:pt>
    <dgm:pt modelId="{5108662E-DF57-4F27-BE96-F89B795B5023}" type="pres">
      <dgm:prSet presAssocID="{9AF6FE4F-72E7-47B1-BCF6-4386FDEE9E37}" presName="ConnectorPoint" presStyleLbl="lnNode1" presStyleIdx="8" presStyleCnt="12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gm:spPr>
    </dgm:pt>
    <dgm:pt modelId="{7FAC03C4-F90E-4DF0-B926-38F4CF4D17D7}" type="pres">
      <dgm:prSet presAssocID="{9AF6FE4F-72E7-47B1-BCF6-4386FDEE9E37}" presName="DropPinPlaceHolder" presStyleCnt="0"/>
      <dgm:spPr/>
    </dgm:pt>
    <dgm:pt modelId="{3E698D6D-5FF0-46D3-94BD-7596A29EEA90}" type="pres">
      <dgm:prSet presAssocID="{9AF6FE4F-72E7-47B1-BCF6-4386FDEE9E37}" presName="DropPin" presStyleLbl="alignNode1" presStyleIdx="8" presStyleCnt="12"/>
      <dgm:spPr/>
    </dgm:pt>
    <dgm:pt modelId="{FE25FDE5-7CAF-48A8-A8C9-0B20FBCBA6F7}" type="pres">
      <dgm:prSet presAssocID="{9AF6FE4F-72E7-47B1-BCF6-4386FDEE9E37}" presName="Ellipse" presStyleLbl="fgAcc1" presStyleIdx="9" presStyleCnt="13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gm:spPr>
    </dgm:pt>
    <dgm:pt modelId="{A858F41B-2909-4A95-BE8A-7C48954C09B2}" type="pres">
      <dgm:prSet presAssocID="{9AF6FE4F-72E7-47B1-BCF6-4386FDEE9E37}" presName="L2TextContainer" presStyleLbl="revTx" presStyleIdx="16" presStyleCnt="24">
        <dgm:presLayoutVars>
          <dgm:bulletEnabled val="1"/>
        </dgm:presLayoutVars>
      </dgm:prSet>
      <dgm:spPr/>
    </dgm:pt>
    <dgm:pt modelId="{5FDDED17-FB8E-4595-B575-9DFC818164AB}" type="pres">
      <dgm:prSet presAssocID="{9AF6FE4F-72E7-47B1-BCF6-4386FDEE9E37}" presName="L1TextContainer" presStyleLbl="revTx" presStyleIdx="17" presStyleCnt="24">
        <dgm:presLayoutVars>
          <dgm:chMax val="1"/>
          <dgm:chPref val="1"/>
          <dgm:bulletEnabled val="1"/>
        </dgm:presLayoutVars>
      </dgm:prSet>
      <dgm:spPr/>
    </dgm:pt>
    <dgm:pt modelId="{A4F6B698-AFA1-44E8-AC33-590FB10718C3}" type="pres">
      <dgm:prSet presAssocID="{9AF6FE4F-72E7-47B1-BCF6-4386FDEE9E37}" presName="ConnectLine" presStyleLbl="sibTrans1D1" presStyleIdx="8" presStyleCnt="12"/>
      <dgm:spPr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</a:ln>
        <a:effectLst/>
      </dgm:spPr>
    </dgm:pt>
    <dgm:pt modelId="{C2E08A69-7E6F-4F27-BEE5-93F49EEACA6A}" type="pres">
      <dgm:prSet presAssocID="{9AF6FE4F-72E7-47B1-BCF6-4386FDEE9E37}" presName="EmptyPlaceHolder" presStyleCnt="0"/>
      <dgm:spPr/>
    </dgm:pt>
    <dgm:pt modelId="{B5F22FCC-5236-418B-9D8A-0B50B35386AB}" type="pres">
      <dgm:prSet presAssocID="{0CCE8582-547C-489E-A961-C3ACB6C2787B}" presName="spaceBetweenRectangles" presStyleCnt="0"/>
      <dgm:spPr/>
    </dgm:pt>
    <dgm:pt modelId="{BC5B3FD8-1C38-4EAD-B56A-F0EAFDC8579A}" type="pres">
      <dgm:prSet presAssocID="{E03E99B8-43CD-41F5-A3F1-CA11F93A8580}" presName="composite" presStyleCnt="0"/>
      <dgm:spPr/>
    </dgm:pt>
    <dgm:pt modelId="{AB9F1AF1-DDAB-4938-A97D-F5AE92ADF573}" type="pres">
      <dgm:prSet presAssocID="{E03E99B8-43CD-41F5-A3F1-CA11F93A8580}" presName="ConnectorPoint" presStyleLbl="lnNode1" presStyleIdx="9" presStyleCnt="12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gm:spPr>
    </dgm:pt>
    <dgm:pt modelId="{9AEA5D57-9E0F-49E5-9E2E-365F059E03CC}" type="pres">
      <dgm:prSet presAssocID="{E03E99B8-43CD-41F5-A3F1-CA11F93A8580}" presName="DropPinPlaceHolder" presStyleCnt="0"/>
      <dgm:spPr/>
    </dgm:pt>
    <dgm:pt modelId="{CFA362CD-9889-48DC-9AFE-17F6A57DDE81}" type="pres">
      <dgm:prSet presAssocID="{E03E99B8-43CD-41F5-A3F1-CA11F93A8580}" presName="DropPin" presStyleLbl="alignNode1" presStyleIdx="9" presStyleCnt="12"/>
      <dgm:spPr/>
    </dgm:pt>
    <dgm:pt modelId="{6C2FFEDE-7F51-4474-9490-C38A6162344E}" type="pres">
      <dgm:prSet presAssocID="{E03E99B8-43CD-41F5-A3F1-CA11F93A8580}" presName="Ellipse" presStyleLbl="fgAcc1" presStyleIdx="10" presStyleCnt="13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gm:spPr>
    </dgm:pt>
    <dgm:pt modelId="{B617FC6F-71EC-428B-BC49-50146F1079BF}" type="pres">
      <dgm:prSet presAssocID="{E03E99B8-43CD-41F5-A3F1-CA11F93A8580}" presName="L2TextContainer" presStyleLbl="revTx" presStyleIdx="18" presStyleCnt="24">
        <dgm:presLayoutVars>
          <dgm:bulletEnabled val="1"/>
        </dgm:presLayoutVars>
      </dgm:prSet>
      <dgm:spPr/>
    </dgm:pt>
    <dgm:pt modelId="{40006969-D0DC-4057-A219-2B0E971CF012}" type="pres">
      <dgm:prSet presAssocID="{E03E99B8-43CD-41F5-A3F1-CA11F93A8580}" presName="L1TextContainer" presStyleLbl="revTx" presStyleIdx="19" presStyleCnt="24">
        <dgm:presLayoutVars>
          <dgm:chMax val="1"/>
          <dgm:chPref val="1"/>
          <dgm:bulletEnabled val="1"/>
        </dgm:presLayoutVars>
      </dgm:prSet>
      <dgm:spPr/>
    </dgm:pt>
    <dgm:pt modelId="{2F63B4D6-3429-4A09-B2C6-129591D949B1}" type="pres">
      <dgm:prSet presAssocID="{E03E99B8-43CD-41F5-A3F1-CA11F93A8580}" presName="ConnectLine" presStyleLbl="sibTrans1D1" presStyleIdx="9" presStyleCnt="12"/>
      <dgm:spPr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</a:ln>
        <a:effectLst/>
      </dgm:spPr>
    </dgm:pt>
    <dgm:pt modelId="{A192BD30-91E4-40F3-AFDD-D63B8EA0B2EE}" type="pres">
      <dgm:prSet presAssocID="{E03E99B8-43CD-41F5-A3F1-CA11F93A8580}" presName="EmptyPlaceHolder" presStyleCnt="0"/>
      <dgm:spPr/>
    </dgm:pt>
    <dgm:pt modelId="{85D24FB0-F15A-49D2-86DF-300D5E9C9C2B}" type="pres">
      <dgm:prSet presAssocID="{3D9EF547-9708-4233-AE42-CC54D1175104}" presName="spaceBetweenRectangles" presStyleCnt="0"/>
      <dgm:spPr/>
    </dgm:pt>
    <dgm:pt modelId="{5B9178C9-3ABA-4C57-B974-BBE911B06F2E}" type="pres">
      <dgm:prSet presAssocID="{E0208978-584F-4915-8F83-697948F09D55}" presName="composite" presStyleCnt="0"/>
      <dgm:spPr/>
    </dgm:pt>
    <dgm:pt modelId="{D6D9FBB4-0366-4C88-94D0-734CC04D30F9}" type="pres">
      <dgm:prSet presAssocID="{E0208978-584F-4915-8F83-697948F09D55}" presName="ConnectorPoint" presStyleLbl="lnNode1" presStyleIdx="10" presStyleCnt="12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gm:spPr>
    </dgm:pt>
    <dgm:pt modelId="{4C0BADCE-B39B-4914-A48F-96C572120A7E}" type="pres">
      <dgm:prSet presAssocID="{E0208978-584F-4915-8F83-697948F09D55}" presName="DropPinPlaceHolder" presStyleCnt="0"/>
      <dgm:spPr/>
    </dgm:pt>
    <dgm:pt modelId="{D0CD13A9-00F7-47C3-A01B-B89D72ACFEC6}" type="pres">
      <dgm:prSet presAssocID="{E0208978-584F-4915-8F83-697948F09D55}" presName="DropPin" presStyleLbl="alignNode1" presStyleIdx="10" presStyleCnt="12"/>
      <dgm:spPr/>
    </dgm:pt>
    <dgm:pt modelId="{7388AFDD-210A-4728-8804-50CAC157F9C5}" type="pres">
      <dgm:prSet presAssocID="{E0208978-584F-4915-8F83-697948F09D55}" presName="Ellipse" presStyleLbl="fgAcc1" presStyleIdx="11" presStyleCnt="13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gm:spPr>
    </dgm:pt>
    <dgm:pt modelId="{F75ADC9B-3F2E-4489-B2A3-BC52A98C39EB}" type="pres">
      <dgm:prSet presAssocID="{E0208978-584F-4915-8F83-697948F09D55}" presName="L2TextContainer" presStyleLbl="revTx" presStyleIdx="20" presStyleCnt="24">
        <dgm:presLayoutVars>
          <dgm:bulletEnabled val="1"/>
        </dgm:presLayoutVars>
      </dgm:prSet>
      <dgm:spPr/>
    </dgm:pt>
    <dgm:pt modelId="{FF5C0CB8-FD22-4F55-A35F-0168D5FE1F78}" type="pres">
      <dgm:prSet presAssocID="{E0208978-584F-4915-8F83-697948F09D55}" presName="L1TextContainer" presStyleLbl="revTx" presStyleIdx="21" presStyleCnt="24">
        <dgm:presLayoutVars>
          <dgm:chMax val="1"/>
          <dgm:chPref val="1"/>
          <dgm:bulletEnabled val="1"/>
        </dgm:presLayoutVars>
      </dgm:prSet>
      <dgm:spPr/>
    </dgm:pt>
    <dgm:pt modelId="{4CD449E1-C5D8-4ADC-A8A4-D3688431FEFC}" type="pres">
      <dgm:prSet presAssocID="{E0208978-584F-4915-8F83-697948F09D55}" presName="ConnectLine" presStyleLbl="sibTrans1D1" presStyleIdx="10" presStyleCnt="12"/>
      <dgm:spPr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</a:ln>
        <a:effectLst/>
      </dgm:spPr>
    </dgm:pt>
    <dgm:pt modelId="{71E9BC16-7D11-474C-A36D-090615EBED76}" type="pres">
      <dgm:prSet presAssocID="{E0208978-584F-4915-8F83-697948F09D55}" presName="EmptyPlaceHolder" presStyleCnt="0"/>
      <dgm:spPr/>
    </dgm:pt>
    <dgm:pt modelId="{953E337D-1242-4665-A4C1-6C734DD965AE}" type="pres">
      <dgm:prSet presAssocID="{BBB9C0F4-A1D1-4715-A56A-B89A8E89E875}" presName="spaceBetweenRectangles" presStyleCnt="0"/>
      <dgm:spPr/>
    </dgm:pt>
    <dgm:pt modelId="{74266ECC-E049-46C9-9ED5-40B9CCA603A4}" type="pres">
      <dgm:prSet presAssocID="{4C4E0101-45FA-41BD-88AE-0E485F058181}" presName="composite" presStyleCnt="0"/>
      <dgm:spPr/>
    </dgm:pt>
    <dgm:pt modelId="{027BA62D-D501-4551-894E-69F984B0FB34}" type="pres">
      <dgm:prSet presAssocID="{4C4E0101-45FA-41BD-88AE-0E485F058181}" presName="ConnectorPoint" presStyleLbl="lnNode1" presStyleIdx="11" presStyleCnt="12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gm:spPr>
    </dgm:pt>
    <dgm:pt modelId="{84217451-3454-49CD-BF5C-0155B733CECF}" type="pres">
      <dgm:prSet presAssocID="{4C4E0101-45FA-41BD-88AE-0E485F058181}" presName="DropPinPlaceHolder" presStyleCnt="0"/>
      <dgm:spPr/>
    </dgm:pt>
    <dgm:pt modelId="{D44D4092-0237-4BB9-AA7F-7FF7C6A15ADB}" type="pres">
      <dgm:prSet presAssocID="{4C4E0101-45FA-41BD-88AE-0E485F058181}" presName="DropPin" presStyleLbl="alignNode1" presStyleIdx="11" presStyleCnt="12"/>
      <dgm:spPr/>
    </dgm:pt>
    <dgm:pt modelId="{B8602AF9-17AF-4936-9791-AEDC7207A90F}" type="pres">
      <dgm:prSet presAssocID="{4C4E0101-45FA-41BD-88AE-0E485F058181}" presName="Ellipse" presStyleLbl="fgAcc1" presStyleIdx="12" presStyleCnt="13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gm:spPr>
    </dgm:pt>
    <dgm:pt modelId="{687B8288-818D-4B80-923E-CF0E4D540394}" type="pres">
      <dgm:prSet presAssocID="{4C4E0101-45FA-41BD-88AE-0E485F058181}" presName="L2TextContainer" presStyleLbl="revTx" presStyleIdx="22" presStyleCnt="24">
        <dgm:presLayoutVars>
          <dgm:bulletEnabled val="1"/>
        </dgm:presLayoutVars>
      </dgm:prSet>
      <dgm:spPr/>
    </dgm:pt>
    <dgm:pt modelId="{07661DD1-C8DD-4301-8385-122C656038C1}" type="pres">
      <dgm:prSet presAssocID="{4C4E0101-45FA-41BD-88AE-0E485F058181}" presName="L1TextContainer" presStyleLbl="revTx" presStyleIdx="23" presStyleCnt="24">
        <dgm:presLayoutVars>
          <dgm:chMax val="1"/>
          <dgm:chPref val="1"/>
          <dgm:bulletEnabled val="1"/>
        </dgm:presLayoutVars>
      </dgm:prSet>
      <dgm:spPr/>
    </dgm:pt>
    <dgm:pt modelId="{0812867C-2408-4799-AF43-1A36D7F3AA68}" type="pres">
      <dgm:prSet presAssocID="{4C4E0101-45FA-41BD-88AE-0E485F058181}" presName="ConnectLine" presStyleLbl="sibTrans1D1" presStyleIdx="11" presStyleCnt="12"/>
      <dgm:spPr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</a:ln>
        <a:effectLst/>
      </dgm:spPr>
    </dgm:pt>
    <dgm:pt modelId="{B9B01A8B-C5AF-4A91-8E07-46324A727F94}" type="pres">
      <dgm:prSet presAssocID="{4C4E0101-45FA-41BD-88AE-0E485F058181}" presName="EmptyPlaceHolder" presStyleCnt="0"/>
      <dgm:spPr/>
    </dgm:pt>
  </dgm:ptLst>
  <dgm:cxnLst>
    <dgm:cxn modelId="{4B41EE03-2089-4C3D-A137-D68C87104574}" srcId="{A5D455C4-1D98-4887-8F2C-BF698D816952}" destId="{FE520759-6D5A-4725-9B46-FE1AB1FCC195}" srcOrd="1" destOrd="0" parTransId="{273C18CD-6090-4B58-9AF0-84C2E63534C9}" sibTransId="{54FCC7E7-2A89-4ECA-B2E5-BB8442C171A1}"/>
    <dgm:cxn modelId="{D1436F0C-3C85-4775-959A-DF9641C5FC22}" type="presOf" srcId="{06BF2D37-D770-4C6E-94B0-36B521C8DCE3}" destId="{16A79346-C3BB-48D3-ADA1-E2D22F21A3CC}" srcOrd="0" destOrd="0" presId="urn:microsoft.com/office/officeart/2017/3/layout/DropPinTimeline"/>
    <dgm:cxn modelId="{76183516-7C17-4D86-B912-2AB1C225F8A9}" type="presOf" srcId="{B03436BB-3139-485C-BE42-3410042CCADC}" destId="{CAAF4E8F-5C9B-4F27-A194-6B8066E4D0C9}" srcOrd="0" destOrd="1" presId="urn:microsoft.com/office/officeart/2017/3/layout/DropPinTimeline"/>
    <dgm:cxn modelId="{C5715818-420A-4463-AEA2-3A735198BDCE}" type="presOf" srcId="{7776A1DA-F385-4748-9F24-BC687D5AABA3}" destId="{CAAF4E8F-5C9B-4F27-A194-6B8066E4D0C9}" srcOrd="0" destOrd="0" presId="urn:microsoft.com/office/officeart/2017/3/layout/DropPinTimeline"/>
    <dgm:cxn modelId="{42B0201C-2FBC-4541-8AE7-FCC71C4411DA}" srcId="{06BF2D37-D770-4C6E-94B0-36B521C8DCE3}" destId="{7776A1DA-F385-4748-9F24-BC687D5AABA3}" srcOrd="0" destOrd="0" parTransId="{5750C851-A8D4-4F3B-BA7D-BC810157F16C}" sibTransId="{6ABDDC62-D938-4634-BB0E-F49D86F4EB12}"/>
    <dgm:cxn modelId="{12F66C35-C670-4A59-B627-937140310C32}" srcId="{A5D455C4-1D98-4887-8F2C-BF698D816952}" destId="{D7655A53-B73C-4C96-B915-D85EF584B217}" srcOrd="6" destOrd="0" parTransId="{35540378-3D1F-4E49-BC15-8A9E80F95E28}" sibTransId="{BECF1F67-9C51-405E-A458-13EFC36E52D6}"/>
    <dgm:cxn modelId="{83BCC336-9502-48FF-B878-64F763984E7C}" srcId="{A5D455C4-1D98-4887-8F2C-BF698D816952}" destId="{A7AE6EA0-6641-4941-ADDF-2198219E341D}" srcOrd="2" destOrd="0" parTransId="{697CCA2B-C150-4B3B-B9B5-9C2C46849AF6}" sibTransId="{ED5C613F-85A0-48C4-8566-0A8B04C21D4A}"/>
    <dgm:cxn modelId="{7F0E6737-5550-41FE-B549-BE3B6DF951A3}" srcId="{06BF2D37-D770-4C6E-94B0-36B521C8DCE3}" destId="{B03436BB-3139-485C-BE42-3410042CCADC}" srcOrd="1" destOrd="0" parTransId="{C03A72D5-8231-40D1-AA47-C4342D7EAB5E}" sibTransId="{F701C16E-47F6-4DC8-BF8C-EE1EF71E98F7}"/>
    <dgm:cxn modelId="{00C45A3F-D245-4B86-88CF-1104ECE77A2C}" srcId="{A5D455C4-1D98-4887-8F2C-BF698D816952}" destId="{E03E99B8-43CD-41F5-A3F1-CA11F93A8580}" srcOrd="9" destOrd="0" parTransId="{53A5F357-C24A-475D-8384-FA54B52DFC9A}" sibTransId="{3D9EF547-9708-4233-AE42-CC54D1175104}"/>
    <dgm:cxn modelId="{5EC1C55E-063B-44B9-8CF2-2167A99B2D07}" srcId="{12E641A1-83C1-40CA-9923-732B1F707FBD}" destId="{310A48BB-4DDF-4737-9EC0-A77440939289}" srcOrd="0" destOrd="0" parTransId="{01370D1F-0AC4-46FB-BBBC-EBC3DB112E9E}" sibTransId="{3C125CD2-947A-4AEC-9037-4051850C4A05}"/>
    <dgm:cxn modelId="{F3E34D64-902D-4C2F-98A5-1666A37A5AEB}" type="presOf" srcId="{FE520759-6D5A-4725-9B46-FE1AB1FCC195}" destId="{6F0B249D-6416-48E8-AE04-ADDA9538DB46}" srcOrd="0" destOrd="0" presId="urn:microsoft.com/office/officeart/2017/3/layout/DropPinTimeline"/>
    <dgm:cxn modelId="{A02A2666-FF18-43B6-A2C7-743F34689FC0}" srcId="{A5D455C4-1D98-4887-8F2C-BF698D816952}" destId="{4105AB58-C69D-4BA1-AA30-090E17DA748F}" srcOrd="7" destOrd="0" parTransId="{32C4B535-4789-4640-8CD0-453C196C5D30}" sibTransId="{5A1EB376-7112-4EAF-A562-218494C3F416}"/>
    <dgm:cxn modelId="{0A37D66C-0B8B-4744-A353-64B57373CA99}" srcId="{E0208978-584F-4915-8F83-697948F09D55}" destId="{CF1C8DA4-8B1F-4B3D-BDCD-7E55F4127DBF}" srcOrd="0" destOrd="0" parTransId="{E66E8A29-BFDD-4470-B21C-9F5501CCD490}" sibTransId="{E3C82A9C-6E15-4786-9165-796AB4EACCCE}"/>
    <dgm:cxn modelId="{89132155-B320-4612-B79A-8AC6F99BFBE2}" type="presOf" srcId="{E25A6663-583A-41CB-ABFF-96A3D4D8C011}" destId="{CAAF4E8F-5C9B-4F27-A194-6B8066E4D0C9}" srcOrd="0" destOrd="2" presId="urn:microsoft.com/office/officeart/2017/3/layout/DropPinTimeline"/>
    <dgm:cxn modelId="{16835B83-EACB-412C-A000-9C0924B2D9F7}" srcId="{A5D455C4-1D98-4887-8F2C-BF698D816952}" destId="{23950C12-BC99-435B-BEFC-4B63B02A8BCB}" srcOrd="4" destOrd="0" parTransId="{ACED0801-B051-4915-A310-1BEB7E1D759E}" sibTransId="{20E9F0E6-0FCE-44EC-99F9-674CC4F5FDCF}"/>
    <dgm:cxn modelId="{2AA4DD88-9302-4B1E-B354-C4DA938D2165}" srcId="{A5D455C4-1D98-4887-8F2C-BF698D816952}" destId="{4C4E0101-45FA-41BD-88AE-0E485F058181}" srcOrd="11" destOrd="0" parTransId="{87AC755B-16A0-4872-8B9D-CF94F2F4CA97}" sibTransId="{07AEAD3A-E3D6-4A82-B6C8-30504DF8EFE8}"/>
    <dgm:cxn modelId="{AC990A8B-4606-4783-B7E0-75E9AAE118EA}" type="presOf" srcId="{4105AB58-C69D-4BA1-AA30-090E17DA748F}" destId="{8348731F-8D64-46D0-AB81-7FDB6CFB4AB3}" srcOrd="0" destOrd="0" presId="urn:microsoft.com/office/officeart/2017/3/layout/DropPinTimeline"/>
    <dgm:cxn modelId="{B812818E-FF46-4914-8FF6-62D1C7054851}" type="presOf" srcId="{E03E99B8-43CD-41F5-A3F1-CA11F93A8580}" destId="{40006969-D0DC-4057-A219-2B0E971CF012}" srcOrd="0" destOrd="0" presId="urn:microsoft.com/office/officeart/2017/3/layout/DropPinTimeline"/>
    <dgm:cxn modelId="{28E5448F-A63A-4ABE-8661-B9BDB24141DA}" srcId="{A5D455C4-1D98-4887-8F2C-BF698D816952}" destId="{12E641A1-83C1-40CA-9923-732B1F707FBD}" srcOrd="3" destOrd="0" parTransId="{DF1A48DF-82A5-4CBA-A680-3D8F1184B13B}" sibTransId="{759374DE-4075-4D70-84EA-FB14EC61F9CB}"/>
    <dgm:cxn modelId="{2A364793-EC83-4816-8168-81B1072E7CE8}" srcId="{A5D455C4-1D98-4887-8F2C-BF698D816952}" destId="{06BF2D37-D770-4C6E-94B0-36B521C8DCE3}" srcOrd="0" destOrd="0" parTransId="{3701BD54-A7A1-48CF-9FC1-B37759E50509}" sibTransId="{2765BA3C-543A-4E36-9360-89B645BC2797}"/>
    <dgm:cxn modelId="{7175B09D-C9E4-44E4-8ED7-D90C3BA17D47}" srcId="{9591D3D7-C170-4C5B-BDC8-543EB5D06712}" destId="{5F7535B3-53F4-473A-83D1-DFD95E8335C3}" srcOrd="0" destOrd="0" parTransId="{8B4CE951-3D47-4A04-ADAE-ACCE2AD714C3}" sibTransId="{F92AEAA2-1213-4604-B2FF-5A27362F53CC}"/>
    <dgm:cxn modelId="{4FC485A1-73A0-4280-B5F7-15D9A29BC3B7}" type="presOf" srcId="{23950C12-BC99-435B-BEFC-4B63B02A8BCB}" destId="{782080EA-3143-423A-BB6A-C117F08B57F2}" srcOrd="0" destOrd="0" presId="urn:microsoft.com/office/officeart/2017/3/layout/DropPinTimeline"/>
    <dgm:cxn modelId="{ABFD2DA4-52F2-4BE9-AFA8-332EA7B2254A}" type="presOf" srcId="{E0208978-584F-4915-8F83-697948F09D55}" destId="{FF5C0CB8-FD22-4F55-A35F-0168D5FE1F78}" srcOrd="0" destOrd="0" presId="urn:microsoft.com/office/officeart/2017/3/layout/DropPinTimeline"/>
    <dgm:cxn modelId="{3CF052A5-90BE-4371-9F47-D511CD594F52}" type="presOf" srcId="{4C4E0101-45FA-41BD-88AE-0E485F058181}" destId="{07661DD1-C8DD-4301-8385-122C656038C1}" srcOrd="0" destOrd="0" presId="urn:microsoft.com/office/officeart/2017/3/layout/DropPinTimeline"/>
    <dgm:cxn modelId="{2415CCA5-6158-4994-A776-B27BA9F5DCB4}" type="presOf" srcId="{310A48BB-4DDF-4737-9EC0-A77440939289}" destId="{64AF77EA-8041-4206-A1A9-E094FDF93ED9}" srcOrd="0" destOrd="0" presId="urn:microsoft.com/office/officeart/2017/3/layout/DropPinTimeline"/>
    <dgm:cxn modelId="{A38961B2-3455-487D-81D4-2CD2682769CD}" type="presOf" srcId="{A5D455C4-1D98-4887-8F2C-BF698D816952}" destId="{913F098A-FD9E-4E6B-BFB2-662F5C1B9AF4}" srcOrd="0" destOrd="0" presId="urn:microsoft.com/office/officeart/2017/3/layout/DropPinTimeline"/>
    <dgm:cxn modelId="{9C28C9B2-DD75-474B-B5A2-BEE8D118AE09}" srcId="{A5D455C4-1D98-4887-8F2C-BF698D816952}" destId="{E0208978-584F-4915-8F83-697948F09D55}" srcOrd="10" destOrd="0" parTransId="{9D67730A-338B-49D1-A5CF-88EEFF5218BB}" sibTransId="{BBB9C0F4-A1D1-4715-A56A-B89A8E89E875}"/>
    <dgm:cxn modelId="{A3BC72C4-10FF-48BC-B695-DBD8BD06E9B4}" type="presOf" srcId="{12E641A1-83C1-40CA-9923-732B1F707FBD}" destId="{F6FF87FB-C2B2-42CF-9238-89019570AD53}" srcOrd="0" destOrd="0" presId="urn:microsoft.com/office/officeart/2017/3/layout/DropPinTimeline"/>
    <dgm:cxn modelId="{951F6ECD-05D9-403A-A34C-FDB5D236F02C}" type="presOf" srcId="{5F7535B3-53F4-473A-83D1-DFD95E8335C3}" destId="{6FB59046-29D0-4445-8FCC-6C14314EE42C}" srcOrd="0" destOrd="0" presId="urn:microsoft.com/office/officeart/2017/3/layout/DropPinTimeline"/>
    <dgm:cxn modelId="{F6F283CE-8775-47B5-B5CA-631E5B111B92}" srcId="{A5D455C4-1D98-4887-8F2C-BF698D816952}" destId="{9591D3D7-C170-4C5B-BDC8-543EB5D06712}" srcOrd="5" destOrd="0" parTransId="{477F2C0F-8A2D-4F47-B018-CB6D8511C101}" sibTransId="{F9D94BFF-4F54-49C6-BFAE-CA275BE0095D}"/>
    <dgm:cxn modelId="{ACE3DECF-C265-44F3-B35D-3ACBF5D02539}" srcId="{A5D455C4-1D98-4887-8F2C-BF698D816952}" destId="{9AF6FE4F-72E7-47B1-BCF6-4386FDEE9E37}" srcOrd="8" destOrd="0" parTransId="{54770D01-04C5-4DD0-BA64-5A0D4BA91859}" sibTransId="{0CCE8582-547C-489E-A961-C3ACB6C2787B}"/>
    <dgm:cxn modelId="{645A49D5-90D1-43BD-8B1F-8970161D335F}" type="presOf" srcId="{CF1C8DA4-8B1F-4B3D-BDCD-7E55F4127DBF}" destId="{F75ADC9B-3F2E-4489-B2A3-BC52A98C39EB}" srcOrd="0" destOrd="0" presId="urn:microsoft.com/office/officeart/2017/3/layout/DropPinTimeline"/>
    <dgm:cxn modelId="{1DC98DD5-9810-40EF-BAEA-5BCE5A9E7C6C}" type="presOf" srcId="{9591D3D7-C170-4C5B-BDC8-543EB5D06712}" destId="{B39AED29-85FC-4202-933D-650A52429FCA}" srcOrd="0" destOrd="0" presId="urn:microsoft.com/office/officeart/2017/3/layout/DropPinTimeline"/>
    <dgm:cxn modelId="{ADD5F2DE-CA4B-458B-A252-62EECFCF6110}" type="presOf" srcId="{D7655A53-B73C-4C96-B915-D85EF584B217}" destId="{3EFE815E-4061-4C7A-9FB2-9C42E2450191}" srcOrd="0" destOrd="0" presId="urn:microsoft.com/office/officeart/2017/3/layout/DropPinTimeline"/>
    <dgm:cxn modelId="{7D53A1DF-45D7-40E8-B274-5058432936AB}" type="presOf" srcId="{A7AE6EA0-6641-4941-ADDF-2198219E341D}" destId="{7646E79F-A356-4A83-893A-E8BCE52C570A}" srcOrd="0" destOrd="0" presId="urn:microsoft.com/office/officeart/2017/3/layout/DropPinTimeline"/>
    <dgm:cxn modelId="{1D1CA5F0-47AF-44E1-9764-8B67FF8638D0}" type="presOf" srcId="{9AF6FE4F-72E7-47B1-BCF6-4386FDEE9E37}" destId="{5FDDED17-FB8E-4595-B575-9DFC818164AB}" srcOrd="0" destOrd="0" presId="urn:microsoft.com/office/officeart/2017/3/layout/DropPinTimeline"/>
    <dgm:cxn modelId="{40D6DAF0-50CC-4B4E-858A-EA21D881C56A}" srcId="{06BF2D37-D770-4C6E-94B0-36B521C8DCE3}" destId="{E25A6663-583A-41CB-ABFF-96A3D4D8C011}" srcOrd="2" destOrd="0" parTransId="{AB6979B7-0A2A-48D5-938C-0169736DA723}" sibTransId="{012952E8-C6D4-4971-88E1-CD96FF3D2E2D}"/>
    <dgm:cxn modelId="{6C73E4A6-0C29-4B70-BE14-6AD148CF6402}" type="presParOf" srcId="{913F098A-FD9E-4E6B-BFB2-662F5C1B9AF4}" destId="{1B92E190-AABB-4438-91DE-EB40733E261B}" srcOrd="0" destOrd="0" presId="urn:microsoft.com/office/officeart/2017/3/layout/DropPinTimeline"/>
    <dgm:cxn modelId="{FD357E53-B37B-48DD-959D-DA92255F9265}" type="presParOf" srcId="{913F098A-FD9E-4E6B-BFB2-662F5C1B9AF4}" destId="{8EE6CF6D-63DD-4B26-A93A-FDB8EA0DEBFA}" srcOrd="1" destOrd="0" presId="urn:microsoft.com/office/officeart/2017/3/layout/DropPinTimeline"/>
    <dgm:cxn modelId="{F5835532-B521-4DD7-A91D-A5E8F12AC879}" type="presParOf" srcId="{8EE6CF6D-63DD-4B26-A93A-FDB8EA0DEBFA}" destId="{4F5FDFA3-FB11-4BAD-876E-20949C62367E}" srcOrd="0" destOrd="0" presId="urn:microsoft.com/office/officeart/2017/3/layout/DropPinTimeline"/>
    <dgm:cxn modelId="{40146AB3-09FA-4182-A41D-0663E143ADAF}" type="presParOf" srcId="{4F5FDFA3-FB11-4BAD-876E-20949C62367E}" destId="{C4431381-ED37-4386-935D-F395295AF57D}" srcOrd="0" destOrd="0" presId="urn:microsoft.com/office/officeart/2017/3/layout/DropPinTimeline"/>
    <dgm:cxn modelId="{B6ED7920-30CC-43BB-B372-2C6EC8F7ACAB}" type="presParOf" srcId="{4F5FDFA3-FB11-4BAD-876E-20949C62367E}" destId="{982C6426-B8E9-4C16-B026-2FA2CC39671A}" srcOrd="1" destOrd="0" presId="urn:microsoft.com/office/officeart/2017/3/layout/DropPinTimeline"/>
    <dgm:cxn modelId="{C2BE4D99-5671-4C2B-B899-C8F77070C144}" type="presParOf" srcId="{982C6426-B8E9-4C16-B026-2FA2CC39671A}" destId="{C48768E9-FEFD-4430-907D-F8A753E0A79B}" srcOrd="0" destOrd="0" presId="urn:microsoft.com/office/officeart/2017/3/layout/DropPinTimeline"/>
    <dgm:cxn modelId="{C056931A-1B65-4D1E-9394-2F4F27A8545E}" type="presParOf" srcId="{982C6426-B8E9-4C16-B026-2FA2CC39671A}" destId="{3A6DD2D4-B4B0-49B3-81DA-B503F828EC41}" srcOrd="1" destOrd="0" presId="urn:microsoft.com/office/officeart/2017/3/layout/DropPinTimeline"/>
    <dgm:cxn modelId="{36139460-9700-4972-A73E-7B90F9928D8C}" type="presParOf" srcId="{4F5FDFA3-FB11-4BAD-876E-20949C62367E}" destId="{CAAF4E8F-5C9B-4F27-A194-6B8066E4D0C9}" srcOrd="2" destOrd="0" presId="urn:microsoft.com/office/officeart/2017/3/layout/DropPinTimeline"/>
    <dgm:cxn modelId="{74BF141B-66D8-4035-95BB-E424C3F1DB4A}" type="presParOf" srcId="{4F5FDFA3-FB11-4BAD-876E-20949C62367E}" destId="{16A79346-C3BB-48D3-ADA1-E2D22F21A3CC}" srcOrd="3" destOrd="0" presId="urn:microsoft.com/office/officeart/2017/3/layout/DropPinTimeline"/>
    <dgm:cxn modelId="{7587BC27-3505-49FE-B281-8D269B34C8CE}" type="presParOf" srcId="{4F5FDFA3-FB11-4BAD-876E-20949C62367E}" destId="{CAC6AB82-01E6-4669-BFD6-BD4ACE17533D}" srcOrd="4" destOrd="0" presId="urn:microsoft.com/office/officeart/2017/3/layout/DropPinTimeline"/>
    <dgm:cxn modelId="{25EB6CE1-8244-437D-83BC-4493A4C704DA}" type="presParOf" srcId="{4F5FDFA3-FB11-4BAD-876E-20949C62367E}" destId="{C7B98B9C-E8D4-45AA-BB52-36AD80745189}" srcOrd="5" destOrd="0" presId="urn:microsoft.com/office/officeart/2017/3/layout/DropPinTimeline"/>
    <dgm:cxn modelId="{C3CF2100-1422-4779-AED9-90D682BEF2EE}" type="presParOf" srcId="{8EE6CF6D-63DD-4B26-A93A-FDB8EA0DEBFA}" destId="{940D5598-7207-40BC-B4FE-D5528E64B2CD}" srcOrd="1" destOrd="0" presId="urn:microsoft.com/office/officeart/2017/3/layout/DropPinTimeline"/>
    <dgm:cxn modelId="{5462ABCD-61D2-4FFA-BAB8-E5940C4206D7}" type="presParOf" srcId="{8EE6CF6D-63DD-4B26-A93A-FDB8EA0DEBFA}" destId="{153EC840-909E-4F2E-BB97-31006FF311FB}" srcOrd="2" destOrd="0" presId="urn:microsoft.com/office/officeart/2017/3/layout/DropPinTimeline"/>
    <dgm:cxn modelId="{D120393C-3184-4FCE-A2CF-4A60D0150A59}" type="presParOf" srcId="{153EC840-909E-4F2E-BB97-31006FF311FB}" destId="{3E60D7D1-F72D-4EF4-A0F0-85E097503C25}" srcOrd="0" destOrd="0" presId="urn:microsoft.com/office/officeart/2017/3/layout/DropPinTimeline"/>
    <dgm:cxn modelId="{A1733255-AD8E-4B9C-A9F2-2B4D96EF2DBF}" type="presParOf" srcId="{153EC840-909E-4F2E-BB97-31006FF311FB}" destId="{B6D10B74-C23A-409B-89A1-42A4890DC530}" srcOrd="1" destOrd="0" presId="urn:microsoft.com/office/officeart/2017/3/layout/DropPinTimeline"/>
    <dgm:cxn modelId="{C2B8E5A4-1BEE-4EE2-9DEC-6A134CC510FA}" type="presParOf" srcId="{B6D10B74-C23A-409B-89A1-42A4890DC530}" destId="{1FDCA1BC-C0A6-43A6-9A0B-C3E5A9A341CB}" srcOrd="0" destOrd="0" presId="urn:microsoft.com/office/officeart/2017/3/layout/DropPinTimeline"/>
    <dgm:cxn modelId="{3B4A8EAF-12E0-4BBB-9E63-138C8C90C540}" type="presParOf" srcId="{B6D10B74-C23A-409B-89A1-42A4890DC530}" destId="{B2678286-D365-4EF0-8E8B-0B2BBB3F73F3}" srcOrd="1" destOrd="0" presId="urn:microsoft.com/office/officeart/2017/3/layout/DropPinTimeline"/>
    <dgm:cxn modelId="{240857EA-0186-4AFF-B654-FAFF8B66E9D2}" type="presParOf" srcId="{153EC840-909E-4F2E-BB97-31006FF311FB}" destId="{D3B6B786-76F6-4582-BA96-9E4E780ABEEB}" srcOrd="2" destOrd="0" presId="urn:microsoft.com/office/officeart/2017/3/layout/DropPinTimeline"/>
    <dgm:cxn modelId="{56548985-82EE-4B36-85F9-90292388B038}" type="presParOf" srcId="{153EC840-909E-4F2E-BB97-31006FF311FB}" destId="{6F0B249D-6416-48E8-AE04-ADDA9538DB46}" srcOrd="3" destOrd="0" presId="urn:microsoft.com/office/officeart/2017/3/layout/DropPinTimeline"/>
    <dgm:cxn modelId="{C79881AD-F32A-460A-B5B2-203F0215D49D}" type="presParOf" srcId="{153EC840-909E-4F2E-BB97-31006FF311FB}" destId="{FA784000-D814-4AED-A3D6-E1FF50E9F079}" srcOrd="4" destOrd="0" presId="urn:microsoft.com/office/officeart/2017/3/layout/DropPinTimeline"/>
    <dgm:cxn modelId="{7C94C6AC-1819-4772-A0B3-0A6E043D1940}" type="presParOf" srcId="{153EC840-909E-4F2E-BB97-31006FF311FB}" destId="{D26F6D64-184D-45D7-A5F1-917434C9ABAA}" srcOrd="5" destOrd="0" presId="urn:microsoft.com/office/officeart/2017/3/layout/DropPinTimeline"/>
    <dgm:cxn modelId="{3C3AF96E-FCA6-49F2-927E-A06E83216611}" type="presParOf" srcId="{8EE6CF6D-63DD-4B26-A93A-FDB8EA0DEBFA}" destId="{6BAC8F67-FC10-4D34-925F-A8559B54E6DF}" srcOrd="3" destOrd="0" presId="urn:microsoft.com/office/officeart/2017/3/layout/DropPinTimeline"/>
    <dgm:cxn modelId="{836B7ABF-CD69-41B3-9632-6ACD3D6484AE}" type="presParOf" srcId="{8EE6CF6D-63DD-4B26-A93A-FDB8EA0DEBFA}" destId="{41E0F773-84F7-4BC6-836F-2A0DD3B4A756}" srcOrd="4" destOrd="0" presId="urn:microsoft.com/office/officeart/2017/3/layout/DropPinTimeline"/>
    <dgm:cxn modelId="{8DA2A07D-A8BA-4B4F-BD86-A0EB44A74B68}" type="presParOf" srcId="{41E0F773-84F7-4BC6-836F-2A0DD3B4A756}" destId="{6FB61C5B-A7A7-4570-B6C2-0D749B9B1D79}" srcOrd="0" destOrd="0" presId="urn:microsoft.com/office/officeart/2017/3/layout/DropPinTimeline"/>
    <dgm:cxn modelId="{EDF24C02-391B-468E-B3CB-BE235A9E9940}" type="presParOf" srcId="{41E0F773-84F7-4BC6-836F-2A0DD3B4A756}" destId="{57E6E60F-C402-47F3-B894-D9C6F3344B2E}" srcOrd="1" destOrd="0" presId="urn:microsoft.com/office/officeart/2017/3/layout/DropPinTimeline"/>
    <dgm:cxn modelId="{8B93472E-A663-4762-B2A0-827E88FF4FF6}" type="presParOf" srcId="{57E6E60F-C402-47F3-B894-D9C6F3344B2E}" destId="{671FF891-8EAC-47F8-91CB-4DBEF466C7BC}" srcOrd="0" destOrd="0" presId="urn:microsoft.com/office/officeart/2017/3/layout/DropPinTimeline"/>
    <dgm:cxn modelId="{2CF1054D-DD40-40AE-A05E-D61930C8A771}" type="presParOf" srcId="{57E6E60F-C402-47F3-B894-D9C6F3344B2E}" destId="{3AA19AE8-6C69-428A-940E-C87651BE57C8}" srcOrd="1" destOrd="0" presId="urn:microsoft.com/office/officeart/2017/3/layout/DropPinTimeline"/>
    <dgm:cxn modelId="{74457286-1F57-47B1-8E96-3DEE1EB5B1E0}" type="presParOf" srcId="{41E0F773-84F7-4BC6-836F-2A0DD3B4A756}" destId="{A65F62C2-B423-422D-8D23-38CC0050CAD7}" srcOrd="2" destOrd="0" presId="urn:microsoft.com/office/officeart/2017/3/layout/DropPinTimeline"/>
    <dgm:cxn modelId="{898816FE-678F-4F4F-84C6-6FFBD1B2F331}" type="presParOf" srcId="{41E0F773-84F7-4BC6-836F-2A0DD3B4A756}" destId="{7646E79F-A356-4A83-893A-E8BCE52C570A}" srcOrd="3" destOrd="0" presId="urn:microsoft.com/office/officeart/2017/3/layout/DropPinTimeline"/>
    <dgm:cxn modelId="{84C5EDD8-5F56-4DC5-8FCC-E9828921C22D}" type="presParOf" srcId="{41E0F773-84F7-4BC6-836F-2A0DD3B4A756}" destId="{2BB42B2F-B0FF-4CC2-BEF2-4B0DAE2D3B59}" srcOrd="4" destOrd="0" presId="urn:microsoft.com/office/officeart/2017/3/layout/DropPinTimeline"/>
    <dgm:cxn modelId="{8C315BB1-B98F-4510-AE18-F2FAA909B446}" type="presParOf" srcId="{41E0F773-84F7-4BC6-836F-2A0DD3B4A756}" destId="{CF3CDF80-14E9-415D-BCDA-AA451528A53A}" srcOrd="5" destOrd="0" presId="urn:microsoft.com/office/officeart/2017/3/layout/DropPinTimeline"/>
    <dgm:cxn modelId="{F3C01AE4-B38D-4FE2-B1E2-28BAE4A2ACFB}" type="presParOf" srcId="{8EE6CF6D-63DD-4B26-A93A-FDB8EA0DEBFA}" destId="{5CC8150E-3C47-46D3-8BFB-98163C26FB18}" srcOrd="5" destOrd="0" presId="urn:microsoft.com/office/officeart/2017/3/layout/DropPinTimeline"/>
    <dgm:cxn modelId="{542A83DD-2287-432F-B174-44A755E2FB97}" type="presParOf" srcId="{8EE6CF6D-63DD-4B26-A93A-FDB8EA0DEBFA}" destId="{52015E1A-6DF1-434C-8079-259E151BEEE7}" srcOrd="6" destOrd="0" presId="urn:microsoft.com/office/officeart/2017/3/layout/DropPinTimeline"/>
    <dgm:cxn modelId="{E169B4BB-9083-4729-91D6-5D76031C5A22}" type="presParOf" srcId="{52015E1A-6DF1-434C-8079-259E151BEEE7}" destId="{112534BD-1687-4EA7-8765-9CA6DA89294B}" srcOrd="0" destOrd="0" presId="urn:microsoft.com/office/officeart/2017/3/layout/DropPinTimeline"/>
    <dgm:cxn modelId="{739E52D6-C401-496A-8CB8-B26A2519D501}" type="presParOf" srcId="{52015E1A-6DF1-434C-8079-259E151BEEE7}" destId="{A6B014BA-3ACC-4F37-AB9B-4916FE6ED425}" srcOrd="1" destOrd="0" presId="urn:microsoft.com/office/officeart/2017/3/layout/DropPinTimeline"/>
    <dgm:cxn modelId="{FB28BC64-1995-49ED-B43F-39DD6A5B0B91}" type="presParOf" srcId="{A6B014BA-3ACC-4F37-AB9B-4916FE6ED425}" destId="{70FEE948-D287-45E6-8C88-264EE595D374}" srcOrd="0" destOrd="0" presId="urn:microsoft.com/office/officeart/2017/3/layout/DropPinTimeline"/>
    <dgm:cxn modelId="{020459CF-92D8-41A1-A4C0-9DF112DCC176}" type="presParOf" srcId="{A6B014BA-3ACC-4F37-AB9B-4916FE6ED425}" destId="{22689B04-B07F-4453-8518-196491322CB0}" srcOrd="1" destOrd="0" presId="urn:microsoft.com/office/officeart/2017/3/layout/DropPinTimeline"/>
    <dgm:cxn modelId="{14AD0BF8-BAEA-4255-96D5-AE81FBB37DD8}" type="presParOf" srcId="{52015E1A-6DF1-434C-8079-259E151BEEE7}" destId="{64AF77EA-8041-4206-A1A9-E094FDF93ED9}" srcOrd="2" destOrd="0" presId="urn:microsoft.com/office/officeart/2017/3/layout/DropPinTimeline"/>
    <dgm:cxn modelId="{20CCBAF9-AFD8-47E7-BBA4-D7BB1959A171}" type="presParOf" srcId="{52015E1A-6DF1-434C-8079-259E151BEEE7}" destId="{F6FF87FB-C2B2-42CF-9238-89019570AD53}" srcOrd="3" destOrd="0" presId="urn:microsoft.com/office/officeart/2017/3/layout/DropPinTimeline"/>
    <dgm:cxn modelId="{40D5C350-B11E-46AB-9F8A-64CB043ADD21}" type="presParOf" srcId="{52015E1A-6DF1-434C-8079-259E151BEEE7}" destId="{6530F11E-A43A-442A-9D31-2773A3550CD1}" srcOrd="4" destOrd="0" presId="urn:microsoft.com/office/officeart/2017/3/layout/DropPinTimeline"/>
    <dgm:cxn modelId="{FAA749B7-9ECE-4D25-881A-8C532078981C}" type="presParOf" srcId="{52015E1A-6DF1-434C-8079-259E151BEEE7}" destId="{1B76D66A-7D1D-4ED7-9ECD-6C762564CB6C}" srcOrd="5" destOrd="0" presId="urn:microsoft.com/office/officeart/2017/3/layout/DropPinTimeline"/>
    <dgm:cxn modelId="{80E473B3-7E5C-46DD-9AF6-D13E67EED7D1}" type="presParOf" srcId="{8EE6CF6D-63DD-4B26-A93A-FDB8EA0DEBFA}" destId="{769FD357-B53B-436D-BCAC-5C07AAF2D998}" srcOrd="7" destOrd="0" presId="urn:microsoft.com/office/officeart/2017/3/layout/DropPinTimeline"/>
    <dgm:cxn modelId="{57BE0EB9-1DA4-4ED8-B6D4-0A0142EE9807}" type="presParOf" srcId="{8EE6CF6D-63DD-4B26-A93A-FDB8EA0DEBFA}" destId="{BB3F5512-1034-4340-B771-4E659DB614B1}" srcOrd="8" destOrd="0" presId="urn:microsoft.com/office/officeart/2017/3/layout/DropPinTimeline"/>
    <dgm:cxn modelId="{51DCA613-F71C-47AD-B8B9-5F50460CC274}" type="presParOf" srcId="{BB3F5512-1034-4340-B771-4E659DB614B1}" destId="{74236516-12FE-44BF-A4B1-70436D4255F2}" srcOrd="0" destOrd="0" presId="urn:microsoft.com/office/officeart/2017/3/layout/DropPinTimeline"/>
    <dgm:cxn modelId="{9D7A678E-C1C0-41B9-8392-7FF038BCD811}" type="presParOf" srcId="{BB3F5512-1034-4340-B771-4E659DB614B1}" destId="{45F2634D-AB43-461F-8DA8-69DB066149AD}" srcOrd="1" destOrd="0" presId="urn:microsoft.com/office/officeart/2017/3/layout/DropPinTimeline"/>
    <dgm:cxn modelId="{0A239444-0437-47F5-A263-D60142AE096D}" type="presParOf" srcId="{45F2634D-AB43-461F-8DA8-69DB066149AD}" destId="{FA82E222-F4C3-467C-B2B7-1174A47D94FD}" srcOrd="0" destOrd="0" presId="urn:microsoft.com/office/officeart/2017/3/layout/DropPinTimeline"/>
    <dgm:cxn modelId="{035BEC26-FC2F-4F0D-9765-7FFCB7E8EDE0}" type="presParOf" srcId="{45F2634D-AB43-461F-8DA8-69DB066149AD}" destId="{CC9DC894-31AB-4911-824B-A0CECCD0ED04}" srcOrd="1" destOrd="0" presId="urn:microsoft.com/office/officeart/2017/3/layout/DropPinTimeline"/>
    <dgm:cxn modelId="{AA19FE92-8E54-492D-ACFB-8B3AB0464AB7}" type="presParOf" srcId="{BB3F5512-1034-4340-B771-4E659DB614B1}" destId="{94042801-1915-48FD-B64B-8A6D027298E5}" srcOrd="2" destOrd="0" presId="urn:microsoft.com/office/officeart/2017/3/layout/DropPinTimeline"/>
    <dgm:cxn modelId="{DB09DB65-DA1C-4341-82A8-3A469A71B556}" type="presParOf" srcId="{BB3F5512-1034-4340-B771-4E659DB614B1}" destId="{782080EA-3143-423A-BB6A-C117F08B57F2}" srcOrd="3" destOrd="0" presId="urn:microsoft.com/office/officeart/2017/3/layout/DropPinTimeline"/>
    <dgm:cxn modelId="{2DA5C1AE-D780-4355-94D3-985CF012FCE6}" type="presParOf" srcId="{BB3F5512-1034-4340-B771-4E659DB614B1}" destId="{A5CED1E7-98C1-4317-85BE-9261DA9834C4}" srcOrd="4" destOrd="0" presId="urn:microsoft.com/office/officeart/2017/3/layout/DropPinTimeline"/>
    <dgm:cxn modelId="{9E220899-D879-4429-AAA7-C09E5D1A58B4}" type="presParOf" srcId="{BB3F5512-1034-4340-B771-4E659DB614B1}" destId="{CAA37E5D-6F2E-4133-85AE-535709D7813F}" srcOrd="5" destOrd="0" presId="urn:microsoft.com/office/officeart/2017/3/layout/DropPinTimeline"/>
    <dgm:cxn modelId="{5637018F-D066-4595-84DA-5803F225F9E0}" type="presParOf" srcId="{8EE6CF6D-63DD-4B26-A93A-FDB8EA0DEBFA}" destId="{5A795F23-D1F8-47A0-9553-79B98AE1168F}" srcOrd="9" destOrd="0" presId="urn:microsoft.com/office/officeart/2017/3/layout/DropPinTimeline"/>
    <dgm:cxn modelId="{48A2C3F6-34D8-45A5-9A9C-C048D0410E55}" type="presParOf" srcId="{8EE6CF6D-63DD-4B26-A93A-FDB8EA0DEBFA}" destId="{D11523CA-A60D-4458-A619-19D564C35C8B}" srcOrd="10" destOrd="0" presId="urn:microsoft.com/office/officeart/2017/3/layout/DropPinTimeline"/>
    <dgm:cxn modelId="{E5F991C9-E11C-4D78-BC63-6F078B1B323A}" type="presParOf" srcId="{D11523CA-A60D-4458-A619-19D564C35C8B}" destId="{09AFCE3D-8749-408B-A9EC-C8AF1A6A5885}" srcOrd="0" destOrd="0" presId="urn:microsoft.com/office/officeart/2017/3/layout/DropPinTimeline"/>
    <dgm:cxn modelId="{B044A7BC-DD7D-4010-B2D7-28AAC23816EC}" type="presParOf" srcId="{D11523CA-A60D-4458-A619-19D564C35C8B}" destId="{1B798C04-95AB-45AD-898C-D098CF007B18}" srcOrd="1" destOrd="0" presId="urn:microsoft.com/office/officeart/2017/3/layout/DropPinTimeline"/>
    <dgm:cxn modelId="{3B08494A-93F8-4A35-BAFA-2474427E02EC}" type="presParOf" srcId="{1B798C04-95AB-45AD-898C-D098CF007B18}" destId="{3F474F7D-7FC9-4003-9A10-F3D78AA4AA66}" srcOrd="0" destOrd="0" presId="urn:microsoft.com/office/officeart/2017/3/layout/DropPinTimeline"/>
    <dgm:cxn modelId="{212548AD-7FC1-43C9-8FFB-09376504BB85}" type="presParOf" srcId="{1B798C04-95AB-45AD-898C-D098CF007B18}" destId="{06E45288-659F-4AAC-84C0-54F6DB8B02AC}" srcOrd="1" destOrd="0" presId="urn:microsoft.com/office/officeart/2017/3/layout/DropPinTimeline"/>
    <dgm:cxn modelId="{0AEEBFC8-923C-4118-BBDA-980A14A8A315}" type="presParOf" srcId="{D11523CA-A60D-4458-A619-19D564C35C8B}" destId="{6FB59046-29D0-4445-8FCC-6C14314EE42C}" srcOrd="2" destOrd="0" presId="urn:microsoft.com/office/officeart/2017/3/layout/DropPinTimeline"/>
    <dgm:cxn modelId="{8B8F8694-7EF2-4E3C-8843-467A47FB26F6}" type="presParOf" srcId="{D11523CA-A60D-4458-A619-19D564C35C8B}" destId="{B39AED29-85FC-4202-933D-650A52429FCA}" srcOrd="3" destOrd="0" presId="urn:microsoft.com/office/officeart/2017/3/layout/DropPinTimeline"/>
    <dgm:cxn modelId="{A27B9A0F-4214-47FF-A2FA-ACB1644886E0}" type="presParOf" srcId="{D11523CA-A60D-4458-A619-19D564C35C8B}" destId="{58003FB5-B0F5-4EDE-B720-59AFC92057D9}" srcOrd="4" destOrd="0" presId="urn:microsoft.com/office/officeart/2017/3/layout/DropPinTimeline"/>
    <dgm:cxn modelId="{8C190885-F0C4-422F-BDE9-B8FD16F17B00}" type="presParOf" srcId="{D11523CA-A60D-4458-A619-19D564C35C8B}" destId="{BEC89356-27D5-40E9-9C13-DAC65454F560}" srcOrd="5" destOrd="0" presId="urn:microsoft.com/office/officeart/2017/3/layout/DropPinTimeline"/>
    <dgm:cxn modelId="{E9B16D6E-3256-4B14-8D08-359AC9BBA750}" type="presParOf" srcId="{8EE6CF6D-63DD-4B26-A93A-FDB8EA0DEBFA}" destId="{8545E747-8CD1-4C96-A422-C8A8728D6B69}" srcOrd="11" destOrd="0" presId="urn:microsoft.com/office/officeart/2017/3/layout/DropPinTimeline"/>
    <dgm:cxn modelId="{1F8F0843-DAC4-4435-9F78-D1E83DF4A1E7}" type="presParOf" srcId="{8EE6CF6D-63DD-4B26-A93A-FDB8EA0DEBFA}" destId="{34868D92-BE0F-48EA-A68A-52B188309461}" srcOrd="12" destOrd="0" presId="urn:microsoft.com/office/officeart/2017/3/layout/DropPinTimeline"/>
    <dgm:cxn modelId="{A69D0E99-83FE-49B9-853F-6BE4A98E7A22}" type="presParOf" srcId="{34868D92-BE0F-48EA-A68A-52B188309461}" destId="{6B274B8E-9D75-4D33-9FD2-7D5328B40755}" srcOrd="0" destOrd="0" presId="urn:microsoft.com/office/officeart/2017/3/layout/DropPinTimeline"/>
    <dgm:cxn modelId="{553B343D-F2C9-4AE2-9782-E72C1843F581}" type="presParOf" srcId="{34868D92-BE0F-48EA-A68A-52B188309461}" destId="{A6360678-4A24-4316-813D-F904A277FEB9}" srcOrd="1" destOrd="0" presId="urn:microsoft.com/office/officeart/2017/3/layout/DropPinTimeline"/>
    <dgm:cxn modelId="{31AA45C2-EA4F-45FD-B034-26BDE90AF117}" type="presParOf" srcId="{A6360678-4A24-4316-813D-F904A277FEB9}" destId="{E09569B3-2DC4-44E4-A6A0-48E1A1607955}" srcOrd="0" destOrd="0" presId="urn:microsoft.com/office/officeart/2017/3/layout/DropPinTimeline"/>
    <dgm:cxn modelId="{D151F928-3774-46E8-B726-CE28DD990176}" type="presParOf" srcId="{A6360678-4A24-4316-813D-F904A277FEB9}" destId="{DD27D70B-A2DC-45B5-87C6-33B93E86AEB8}" srcOrd="1" destOrd="0" presId="urn:microsoft.com/office/officeart/2017/3/layout/DropPinTimeline"/>
    <dgm:cxn modelId="{BF558F82-DB31-491C-BD20-03D8ED7B400E}" type="presParOf" srcId="{34868D92-BE0F-48EA-A68A-52B188309461}" destId="{75A39D23-064A-499E-8215-41AEF6513999}" srcOrd="2" destOrd="0" presId="urn:microsoft.com/office/officeart/2017/3/layout/DropPinTimeline"/>
    <dgm:cxn modelId="{A28D40B7-43D3-4F14-9FF9-A1588EF2CDE5}" type="presParOf" srcId="{34868D92-BE0F-48EA-A68A-52B188309461}" destId="{3EFE815E-4061-4C7A-9FB2-9C42E2450191}" srcOrd="3" destOrd="0" presId="urn:microsoft.com/office/officeart/2017/3/layout/DropPinTimeline"/>
    <dgm:cxn modelId="{93E81A3F-A8C7-42EB-BD49-359E93FE602B}" type="presParOf" srcId="{34868D92-BE0F-48EA-A68A-52B188309461}" destId="{C82C68D0-72D2-47A2-9A09-263ACDE7CFF6}" srcOrd="4" destOrd="0" presId="urn:microsoft.com/office/officeart/2017/3/layout/DropPinTimeline"/>
    <dgm:cxn modelId="{42B804EA-CFBA-4966-BEA3-CD45704C135A}" type="presParOf" srcId="{34868D92-BE0F-48EA-A68A-52B188309461}" destId="{A6B23DA1-D999-4630-95C5-F2911FE321CC}" srcOrd="5" destOrd="0" presId="urn:microsoft.com/office/officeart/2017/3/layout/DropPinTimeline"/>
    <dgm:cxn modelId="{137425EA-D536-45B3-A4C2-22469599EE41}" type="presParOf" srcId="{8EE6CF6D-63DD-4B26-A93A-FDB8EA0DEBFA}" destId="{22D4813C-446C-4C48-9B3A-08CDCF037B32}" srcOrd="13" destOrd="0" presId="urn:microsoft.com/office/officeart/2017/3/layout/DropPinTimeline"/>
    <dgm:cxn modelId="{38E106AA-FCDF-44CE-8680-211410F25038}" type="presParOf" srcId="{8EE6CF6D-63DD-4B26-A93A-FDB8EA0DEBFA}" destId="{D492F0C9-A43C-47A9-A01D-BF4E9D8F1F42}" srcOrd="14" destOrd="0" presId="urn:microsoft.com/office/officeart/2017/3/layout/DropPinTimeline"/>
    <dgm:cxn modelId="{A909CDFA-579C-499C-A1EF-6E0B4565D9FE}" type="presParOf" srcId="{D492F0C9-A43C-47A9-A01D-BF4E9D8F1F42}" destId="{3615984B-3B2E-44F6-BE3F-8986AA32116F}" srcOrd="0" destOrd="0" presId="urn:microsoft.com/office/officeart/2017/3/layout/DropPinTimeline"/>
    <dgm:cxn modelId="{CE877008-BD2D-4453-9370-9EFE3C8D5ED5}" type="presParOf" srcId="{D492F0C9-A43C-47A9-A01D-BF4E9D8F1F42}" destId="{A3650B14-5B61-497F-957B-6D4BECEBDD16}" srcOrd="1" destOrd="0" presId="urn:microsoft.com/office/officeart/2017/3/layout/DropPinTimeline"/>
    <dgm:cxn modelId="{C4CAF79D-9FA0-4331-A25D-6CF34ABC8AD7}" type="presParOf" srcId="{A3650B14-5B61-497F-957B-6D4BECEBDD16}" destId="{0BFD50E5-4E6C-4CAA-A756-A0CAE8266469}" srcOrd="0" destOrd="0" presId="urn:microsoft.com/office/officeart/2017/3/layout/DropPinTimeline"/>
    <dgm:cxn modelId="{318120D8-DC8F-40BF-9637-9E51A4D4ED86}" type="presParOf" srcId="{A3650B14-5B61-497F-957B-6D4BECEBDD16}" destId="{D1CB2B76-2B9A-43D8-9EE6-D824CD5B1D1F}" srcOrd="1" destOrd="0" presId="urn:microsoft.com/office/officeart/2017/3/layout/DropPinTimeline"/>
    <dgm:cxn modelId="{1CEE9B30-2578-445C-ABE9-B6A2CDD71716}" type="presParOf" srcId="{D492F0C9-A43C-47A9-A01D-BF4E9D8F1F42}" destId="{19C95AA3-9BA0-4326-9C58-A1F753F298B4}" srcOrd="2" destOrd="0" presId="urn:microsoft.com/office/officeart/2017/3/layout/DropPinTimeline"/>
    <dgm:cxn modelId="{016ACF51-CBEE-4E64-A249-9CFF70FA6E2D}" type="presParOf" srcId="{D492F0C9-A43C-47A9-A01D-BF4E9D8F1F42}" destId="{8348731F-8D64-46D0-AB81-7FDB6CFB4AB3}" srcOrd="3" destOrd="0" presId="urn:microsoft.com/office/officeart/2017/3/layout/DropPinTimeline"/>
    <dgm:cxn modelId="{0D204142-0982-46B4-851A-A3D096FD53B1}" type="presParOf" srcId="{D492F0C9-A43C-47A9-A01D-BF4E9D8F1F42}" destId="{D4BCD288-A4C3-4EF3-86C2-07565E546E53}" srcOrd="4" destOrd="0" presId="urn:microsoft.com/office/officeart/2017/3/layout/DropPinTimeline"/>
    <dgm:cxn modelId="{77355FD0-4C81-495E-9C58-AE644345A19E}" type="presParOf" srcId="{D492F0C9-A43C-47A9-A01D-BF4E9D8F1F42}" destId="{47CCCC29-58B4-4174-97CD-CB06BAFDE486}" srcOrd="5" destOrd="0" presId="urn:microsoft.com/office/officeart/2017/3/layout/DropPinTimeline"/>
    <dgm:cxn modelId="{DEA9F7DE-63E8-4D0C-9D71-1BAD3A968575}" type="presParOf" srcId="{8EE6CF6D-63DD-4B26-A93A-FDB8EA0DEBFA}" destId="{FE18CFE6-F291-4BEA-B827-0949BE76AFB7}" srcOrd="15" destOrd="0" presId="urn:microsoft.com/office/officeart/2017/3/layout/DropPinTimeline"/>
    <dgm:cxn modelId="{7216DD15-F9D2-4399-8584-7C78562970CB}" type="presParOf" srcId="{8EE6CF6D-63DD-4B26-A93A-FDB8EA0DEBFA}" destId="{A98E0186-78B4-4EEC-88E9-F44FC9DDBAAD}" srcOrd="16" destOrd="0" presId="urn:microsoft.com/office/officeart/2017/3/layout/DropPinTimeline"/>
    <dgm:cxn modelId="{0D2A7765-7751-4F68-92FB-C1A1D8E30488}" type="presParOf" srcId="{A98E0186-78B4-4EEC-88E9-F44FC9DDBAAD}" destId="{5108662E-DF57-4F27-BE96-F89B795B5023}" srcOrd="0" destOrd="0" presId="urn:microsoft.com/office/officeart/2017/3/layout/DropPinTimeline"/>
    <dgm:cxn modelId="{B6B016DA-8CB7-4D1C-9480-0C0F02152056}" type="presParOf" srcId="{A98E0186-78B4-4EEC-88E9-F44FC9DDBAAD}" destId="{7FAC03C4-F90E-4DF0-B926-38F4CF4D17D7}" srcOrd="1" destOrd="0" presId="urn:microsoft.com/office/officeart/2017/3/layout/DropPinTimeline"/>
    <dgm:cxn modelId="{A3B7643A-AADF-420E-8B42-BC3959DAAF5D}" type="presParOf" srcId="{7FAC03C4-F90E-4DF0-B926-38F4CF4D17D7}" destId="{3E698D6D-5FF0-46D3-94BD-7596A29EEA90}" srcOrd="0" destOrd="0" presId="urn:microsoft.com/office/officeart/2017/3/layout/DropPinTimeline"/>
    <dgm:cxn modelId="{11D93B0F-EBB9-43E4-8155-48D1E235D03D}" type="presParOf" srcId="{7FAC03C4-F90E-4DF0-B926-38F4CF4D17D7}" destId="{FE25FDE5-7CAF-48A8-A8C9-0B20FBCBA6F7}" srcOrd="1" destOrd="0" presId="urn:microsoft.com/office/officeart/2017/3/layout/DropPinTimeline"/>
    <dgm:cxn modelId="{4601D609-86B8-4007-889D-E424F89FD0E8}" type="presParOf" srcId="{A98E0186-78B4-4EEC-88E9-F44FC9DDBAAD}" destId="{A858F41B-2909-4A95-BE8A-7C48954C09B2}" srcOrd="2" destOrd="0" presId="urn:microsoft.com/office/officeart/2017/3/layout/DropPinTimeline"/>
    <dgm:cxn modelId="{0B231260-0760-40C1-B12E-E1CBF1C39700}" type="presParOf" srcId="{A98E0186-78B4-4EEC-88E9-F44FC9DDBAAD}" destId="{5FDDED17-FB8E-4595-B575-9DFC818164AB}" srcOrd="3" destOrd="0" presId="urn:microsoft.com/office/officeart/2017/3/layout/DropPinTimeline"/>
    <dgm:cxn modelId="{3779AD78-777B-4945-8FD4-63B25B43D24D}" type="presParOf" srcId="{A98E0186-78B4-4EEC-88E9-F44FC9DDBAAD}" destId="{A4F6B698-AFA1-44E8-AC33-590FB10718C3}" srcOrd="4" destOrd="0" presId="urn:microsoft.com/office/officeart/2017/3/layout/DropPinTimeline"/>
    <dgm:cxn modelId="{11217997-EFFB-4980-B06E-B56A4556F11A}" type="presParOf" srcId="{A98E0186-78B4-4EEC-88E9-F44FC9DDBAAD}" destId="{C2E08A69-7E6F-4F27-BEE5-93F49EEACA6A}" srcOrd="5" destOrd="0" presId="urn:microsoft.com/office/officeart/2017/3/layout/DropPinTimeline"/>
    <dgm:cxn modelId="{78665732-65EB-48DC-BC64-C647185A5BBF}" type="presParOf" srcId="{8EE6CF6D-63DD-4B26-A93A-FDB8EA0DEBFA}" destId="{B5F22FCC-5236-418B-9D8A-0B50B35386AB}" srcOrd="17" destOrd="0" presId="urn:microsoft.com/office/officeart/2017/3/layout/DropPinTimeline"/>
    <dgm:cxn modelId="{4EBF438E-934B-4844-91D5-225331642AE2}" type="presParOf" srcId="{8EE6CF6D-63DD-4B26-A93A-FDB8EA0DEBFA}" destId="{BC5B3FD8-1C38-4EAD-B56A-F0EAFDC8579A}" srcOrd="18" destOrd="0" presId="urn:microsoft.com/office/officeart/2017/3/layout/DropPinTimeline"/>
    <dgm:cxn modelId="{33F248B7-2F62-46B6-9EA5-983E44E14FF6}" type="presParOf" srcId="{BC5B3FD8-1C38-4EAD-B56A-F0EAFDC8579A}" destId="{AB9F1AF1-DDAB-4938-A97D-F5AE92ADF573}" srcOrd="0" destOrd="0" presId="urn:microsoft.com/office/officeart/2017/3/layout/DropPinTimeline"/>
    <dgm:cxn modelId="{937225ED-AADF-4295-8861-ACAD06FACFDC}" type="presParOf" srcId="{BC5B3FD8-1C38-4EAD-B56A-F0EAFDC8579A}" destId="{9AEA5D57-9E0F-49E5-9E2E-365F059E03CC}" srcOrd="1" destOrd="0" presId="urn:microsoft.com/office/officeart/2017/3/layout/DropPinTimeline"/>
    <dgm:cxn modelId="{4A626400-2A98-4BF4-821D-029809A9231E}" type="presParOf" srcId="{9AEA5D57-9E0F-49E5-9E2E-365F059E03CC}" destId="{CFA362CD-9889-48DC-9AFE-17F6A57DDE81}" srcOrd="0" destOrd="0" presId="urn:microsoft.com/office/officeart/2017/3/layout/DropPinTimeline"/>
    <dgm:cxn modelId="{7FE46F9F-0E59-4307-A0DD-C7CD5AF1E04B}" type="presParOf" srcId="{9AEA5D57-9E0F-49E5-9E2E-365F059E03CC}" destId="{6C2FFEDE-7F51-4474-9490-C38A6162344E}" srcOrd="1" destOrd="0" presId="urn:microsoft.com/office/officeart/2017/3/layout/DropPinTimeline"/>
    <dgm:cxn modelId="{697A0ED0-7E14-45B2-97ED-C90EEA3EC0F5}" type="presParOf" srcId="{BC5B3FD8-1C38-4EAD-B56A-F0EAFDC8579A}" destId="{B617FC6F-71EC-428B-BC49-50146F1079BF}" srcOrd="2" destOrd="0" presId="urn:microsoft.com/office/officeart/2017/3/layout/DropPinTimeline"/>
    <dgm:cxn modelId="{43E5EB61-3D1A-4702-91FE-F3043ABAA57A}" type="presParOf" srcId="{BC5B3FD8-1C38-4EAD-B56A-F0EAFDC8579A}" destId="{40006969-D0DC-4057-A219-2B0E971CF012}" srcOrd="3" destOrd="0" presId="urn:microsoft.com/office/officeart/2017/3/layout/DropPinTimeline"/>
    <dgm:cxn modelId="{E7873FF9-C3D3-4FD9-81B4-C9A877FFB942}" type="presParOf" srcId="{BC5B3FD8-1C38-4EAD-B56A-F0EAFDC8579A}" destId="{2F63B4D6-3429-4A09-B2C6-129591D949B1}" srcOrd="4" destOrd="0" presId="urn:microsoft.com/office/officeart/2017/3/layout/DropPinTimeline"/>
    <dgm:cxn modelId="{1D079894-4F81-4550-BBD7-EB74494B4617}" type="presParOf" srcId="{BC5B3FD8-1C38-4EAD-B56A-F0EAFDC8579A}" destId="{A192BD30-91E4-40F3-AFDD-D63B8EA0B2EE}" srcOrd="5" destOrd="0" presId="urn:microsoft.com/office/officeart/2017/3/layout/DropPinTimeline"/>
    <dgm:cxn modelId="{949A3620-FE3B-4945-BD54-639F0883B577}" type="presParOf" srcId="{8EE6CF6D-63DD-4B26-A93A-FDB8EA0DEBFA}" destId="{85D24FB0-F15A-49D2-86DF-300D5E9C9C2B}" srcOrd="19" destOrd="0" presId="urn:microsoft.com/office/officeart/2017/3/layout/DropPinTimeline"/>
    <dgm:cxn modelId="{917DC2DB-8AA7-42C9-A40B-B83F2391724B}" type="presParOf" srcId="{8EE6CF6D-63DD-4B26-A93A-FDB8EA0DEBFA}" destId="{5B9178C9-3ABA-4C57-B974-BBE911B06F2E}" srcOrd="20" destOrd="0" presId="urn:microsoft.com/office/officeart/2017/3/layout/DropPinTimeline"/>
    <dgm:cxn modelId="{722E79A7-FFE2-463D-A97D-BF5007EA3D7B}" type="presParOf" srcId="{5B9178C9-3ABA-4C57-B974-BBE911B06F2E}" destId="{D6D9FBB4-0366-4C88-94D0-734CC04D30F9}" srcOrd="0" destOrd="0" presId="urn:microsoft.com/office/officeart/2017/3/layout/DropPinTimeline"/>
    <dgm:cxn modelId="{6F2EE41E-5983-4F39-8F5E-683CC9076663}" type="presParOf" srcId="{5B9178C9-3ABA-4C57-B974-BBE911B06F2E}" destId="{4C0BADCE-B39B-4914-A48F-96C572120A7E}" srcOrd="1" destOrd="0" presId="urn:microsoft.com/office/officeart/2017/3/layout/DropPinTimeline"/>
    <dgm:cxn modelId="{0E893DF2-0064-4AD8-ACB8-82BB33AE9CB3}" type="presParOf" srcId="{4C0BADCE-B39B-4914-A48F-96C572120A7E}" destId="{D0CD13A9-00F7-47C3-A01B-B89D72ACFEC6}" srcOrd="0" destOrd="0" presId="urn:microsoft.com/office/officeart/2017/3/layout/DropPinTimeline"/>
    <dgm:cxn modelId="{1FE18F95-A3A3-4BEC-9D76-59F7E93ADE38}" type="presParOf" srcId="{4C0BADCE-B39B-4914-A48F-96C572120A7E}" destId="{7388AFDD-210A-4728-8804-50CAC157F9C5}" srcOrd="1" destOrd="0" presId="urn:microsoft.com/office/officeart/2017/3/layout/DropPinTimeline"/>
    <dgm:cxn modelId="{29B1468E-95A9-4386-9E84-E50EB2AD5FCE}" type="presParOf" srcId="{5B9178C9-3ABA-4C57-B974-BBE911B06F2E}" destId="{F75ADC9B-3F2E-4489-B2A3-BC52A98C39EB}" srcOrd="2" destOrd="0" presId="urn:microsoft.com/office/officeart/2017/3/layout/DropPinTimeline"/>
    <dgm:cxn modelId="{8D5780EA-F977-4FDE-B2CA-115CF8D037A7}" type="presParOf" srcId="{5B9178C9-3ABA-4C57-B974-BBE911B06F2E}" destId="{FF5C0CB8-FD22-4F55-A35F-0168D5FE1F78}" srcOrd="3" destOrd="0" presId="urn:microsoft.com/office/officeart/2017/3/layout/DropPinTimeline"/>
    <dgm:cxn modelId="{A947ADEC-C6D4-4416-9F2C-44B9A9FA469C}" type="presParOf" srcId="{5B9178C9-3ABA-4C57-B974-BBE911B06F2E}" destId="{4CD449E1-C5D8-4ADC-A8A4-D3688431FEFC}" srcOrd="4" destOrd="0" presId="urn:microsoft.com/office/officeart/2017/3/layout/DropPinTimeline"/>
    <dgm:cxn modelId="{63096EF2-9BB3-49A9-AD91-F9EDA6601AE1}" type="presParOf" srcId="{5B9178C9-3ABA-4C57-B974-BBE911B06F2E}" destId="{71E9BC16-7D11-474C-A36D-090615EBED76}" srcOrd="5" destOrd="0" presId="urn:microsoft.com/office/officeart/2017/3/layout/DropPinTimeline"/>
    <dgm:cxn modelId="{6731792C-C7E2-4009-948A-15C984BEBB07}" type="presParOf" srcId="{8EE6CF6D-63DD-4B26-A93A-FDB8EA0DEBFA}" destId="{953E337D-1242-4665-A4C1-6C734DD965AE}" srcOrd="21" destOrd="0" presId="urn:microsoft.com/office/officeart/2017/3/layout/DropPinTimeline"/>
    <dgm:cxn modelId="{C0AF110D-9501-4EE4-A796-DFAB0AF241AB}" type="presParOf" srcId="{8EE6CF6D-63DD-4B26-A93A-FDB8EA0DEBFA}" destId="{74266ECC-E049-46C9-9ED5-40B9CCA603A4}" srcOrd="22" destOrd="0" presId="urn:microsoft.com/office/officeart/2017/3/layout/DropPinTimeline"/>
    <dgm:cxn modelId="{E75A4CD1-50D0-4D8D-A136-FB69E414D71C}" type="presParOf" srcId="{74266ECC-E049-46C9-9ED5-40B9CCA603A4}" destId="{027BA62D-D501-4551-894E-69F984B0FB34}" srcOrd="0" destOrd="0" presId="urn:microsoft.com/office/officeart/2017/3/layout/DropPinTimeline"/>
    <dgm:cxn modelId="{D6C2ECFD-74BD-4C35-853C-B9BE7F0BC727}" type="presParOf" srcId="{74266ECC-E049-46C9-9ED5-40B9CCA603A4}" destId="{84217451-3454-49CD-BF5C-0155B733CECF}" srcOrd="1" destOrd="0" presId="urn:microsoft.com/office/officeart/2017/3/layout/DropPinTimeline"/>
    <dgm:cxn modelId="{91B6F228-095A-4474-80B0-4A7F8EAA9AD9}" type="presParOf" srcId="{84217451-3454-49CD-BF5C-0155B733CECF}" destId="{D44D4092-0237-4BB9-AA7F-7FF7C6A15ADB}" srcOrd="0" destOrd="0" presId="urn:microsoft.com/office/officeart/2017/3/layout/DropPinTimeline"/>
    <dgm:cxn modelId="{C3244E2B-CAAE-4C86-BD97-CC9A8A398B9C}" type="presParOf" srcId="{84217451-3454-49CD-BF5C-0155B733CECF}" destId="{B8602AF9-17AF-4936-9791-AEDC7207A90F}" srcOrd="1" destOrd="0" presId="urn:microsoft.com/office/officeart/2017/3/layout/DropPinTimeline"/>
    <dgm:cxn modelId="{5B443768-6A1C-47CC-AFF9-259159A93081}" type="presParOf" srcId="{74266ECC-E049-46C9-9ED5-40B9CCA603A4}" destId="{687B8288-818D-4B80-923E-CF0E4D540394}" srcOrd="2" destOrd="0" presId="urn:microsoft.com/office/officeart/2017/3/layout/DropPinTimeline"/>
    <dgm:cxn modelId="{B0EB7B12-136B-40AF-A0CC-EF55383D7423}" type="presParOf" srcId="{74266ECC-E049-46C9-9ED5-40B9CCA603A4}" destId="{07661DD1-C8DD-4301-8385-122C656038C1}" srcOrd="3" destOrd="0" presId="urn:microsoft.com/office/officeart/2017/3/layout/DropPinTimeline"/>
    <dgm:cxn modelId="{6676897D-DCD1-4785-A2FB-675A0FBA04F0}" type="presParOf" srcId="{74266ECC-E049-46C9-9ED5-40B9CCA603A4}" destId="{0812867C-2408-4799-AF43-1A36D7F3AA68}" srcOrd="4" destOrd="0" presId="urn:microsoft.com/office/officeart/2017/3/layout/DropPinTimeline"/>
    <dgm:cxn modelId="{5CB61D2E-E3BA-4703-8559-75BC9D78E17B}" type="presParOf" srcId="{74266ECC-E049-46C9-9ED5-40B9CCA603A4}" destId="{B9B01A8B-C5AF-4A91-8E07-46324A727F94}" srcOrd="5" destOrd="0" presId="urn:microsoft.com/office/officeart/2017/3/layout/DropPinTimeline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A6E69C-10D5-4E4C-9FA7-702B5F4912AF}">
      <dsp:nvSpPr>
        <dsp:cNvPr id="0" name=""/>
        <dsp:cNvSpPr/>
      </dsp:nvSpPr>
      <dsp:spPr>
        <a:xfrm>
          <a:off x="1854089" y="1598972"/>
          <a:ext cx="1799996" cy="1799996"/>
        </a:xfrm>
        <a:prstGeom prst="ellipse">
          <a:avLst/>
        </a:prstGeom>
        <a:solidFill>
          <a:srgbClr val="B2284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b="1" kern="1200" dirty="0">
              <a:solidFill>
                <a:schemeClr val="bg1"/>
              </a:solidFill>
              <a:latin typeface="Roboto Slab" pitchFamily="2" charset="0"/>
              <a:ea typeface="Roboto Slab" pitchFamily="2" charset="0"/>
              <a:cs typeface="Roboto Slab" pitchFamily="2" charset="0"/>
            </a:rPr>
            <a:t>STUDY ABROAD</a:t>
          </a:r>
        </a:p>
      </dsp:txBody>
      <dsp:txXfrm>
        <a:off x="2117692" y="1862575"/>
        <a:ext cx="1272790" cy="1272790"/>
      </dsp:txXfrm>
    </dsp:sp>
    <dsp:sp modelId="{8F6C0739-3504-456B-A343-6F367BF04672}">
      <dsp:nvSpPr>
        <dsp:cNvPr id="0" name=""/>
        <dsp:cNvSpPr/>
      </dsp:nvSpPr>
      <dsp:spPr>
        <a:xfrm>
          <a:off x="1908086" y="71582"/>
          <a:ext cx="1692001" cy="1692001"/>
        </a:xfrm>
        <a:prstGeom prst="ellipse">
          <a:avLst/>
        </a:prstGeom>
        <a:solidFill>
          <a:srgbClr val="B2284B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300" b="1" kern="1200" dirty="0">
              <a:solidFill>
                <a:srgbClr val="FFFFFF"/>
              </a:solidFill>
              <a:latin typeface="Roboto Slab" pitchFamily="2" charset="0"/>
              <a:ea typeface="Roboto Slab" pitchFamily="2" charset="0"/>
              <a:cs typeface="Roboto Slab" pitchFamily="2" charset="0"/>
            </a:rPr>
            <a:t>Exchange </a:t>
          </a:r>
          <a:r>
            <a:rPr lang="it-IT" sz="1300" b="1" kern="1200" dirty="0" err="1">
              <a:solidFill>
                <a:srgbClr val="FFFFFF"/>
              </a:solidFill>
              <a:latin typeface="Roboto Slab" pitchFamily="2" charset="0"/>
              <a:ea typeface="Roboto Slab" pitchFamily="2" charset="0"/>
              <a:cs typeface="Roboto Slab" pitchFamily="2" charset="0"/>
            </a:rPr>
            <a:t>Programmes</a:t>
          </a:r>
          <a:endParaRPr lang="it-IT" sz="1300" b="1" kern="1200" dirty="0">
            <a:solidFill>
              <a:srgbClr val="FFFFFF"/>
            </a:solidFill>
            <a:latin typeface="Roboto Slab" pitchFamily="2" charset="0"/>
            <a:ea typeface="Roboto Slab" pitchFamily="2" charset="0"/>
            <a:cs typeface="Roboto Slab" pitchFamily="2" charset="0"/>
          </a:endParaRPr>
        </a:p>
      </dsp:txBody>
      <dsp:txXfrm>
        <a:off x="2155874" y="319370"/>
        <a:ext cx="1196425" cy="1196425"/>
      </dsp:txXfrm>
    </dsp:sp>
    <dsp:sp modelId="{03925997-51F6-48F6-A102-9370B2DCD1A4}">
      <dsp:nvSpPr>
        <dsp:cNvPr id="0" name=""/>
        <dsp:cNvSpPr/>
      </dsp:nvSpPr>
      <dsp:spPr>
        <a:xfrm>
          <a:off x="3480140" y="1652970"/>
          <a:ext cx="1692001" cy="1692001"/>
        </a:xfrm>
        <a:prstGeom prst="ellipse">
          <a:avLst/>
        </a:prstGeom>
        <a:solidFill>
          <a:srgbClr val="B2284B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300" b="1" kern="1200" dirty="0" err="1">
              <a:solidFill>
                <a:srgbClr val="FFFFFF"/>
              </a:solidFill>
              <a:latin typeface="Roboto Slab" pitchFamily="2" charset="0"/>
              <a:ea typeface="Roboto Slab" pitchFamily="2" charset="0"/>
              <a:cs typeface="Roboto Slab" pitchFamily="2" charset="0"/>
            </a:rPr>
            <a:t>Traineeship</a:t>
          </a:r>
          <a:r>
            <a:rPr lang="it-IT" sz="1300" b="1" kern="1200" dirty="0">
              <a:solidFill>
                <a:srgbClr val="FFFFFF"/>
              </a:solidFill>
              <a:latin typeface="Roboto Slab" pitchFamily="2" charset="0"/>
              <a:ea typeface="Roboto Slab" pitchFamily="2" charset="0"/>
              <a:cs typeface="Roboto Slab" pitchFamily="2" charset="0"/>
            </a:rPr>
            <a:t> </a:t>
          </a:r>
          <a:r>
            <a:rPr lang="it-IT" sz="1300" b="1" kern="1200" dirty="0" err="1">
              <a:solidFill>
                <a:srgbClr val="FFFFFF"/>
              </a:solidFill>
              <a:latin typeface="Roboto Slab" pitchFamily="2" charset="0"/>
              <a:ea typeface="Roboto Slab" pitchFamily="2" charset="0"/>
              <a:cs typeface="Roboto Slab" pitchFamily="2" charset="0"/>
            </a:rPr>
            <a:t>Programme</a:t>
          </a:r>
          <a:endParaRPr lang="it-IT" sz="1300" b="1" kern="1200" dirty="0">
            <a:solidFill>
              <a:srgbClr val="FFFFFF"/>
            </a:solidFill>
            <a:latin typeface="Roboto Slab" pitchFamily="2" charset="0"/>
            <a:ea typeface="Roboto Slab" pitchFamily="2" charset="0"/>
            <a:cs typeface="Roboto Slab" pitchFamily="2" charset="0"/>
          </a:endParaRPr>
        </a:p>
      </dsp:txBody>
      <dsp:txXfrm>
        <a:off x="3727928" y="1900758"/>
        <a:ext cx="1196425" cy="1196425"/>
      </dsp:txXfrm>
    </dsp:sp>
    <dsp:sp modelId="{35F4DC34-1F38-47C6-8ACD-BDDB18C71239}">
      <dsp:nvSpPr>
        <dsp:cNvPr id="0" name=""/>
        <dsp:cNvSpPr/>
      </dsp:nvSpPr>
      <dsp:spPr>
        <a:xfrm>
          <a:off x="1908086" y="3225024"/>
          <a:ext cx="1692001" cy="1692001"/>
        </a:xfrm>
        <a:prstGeom prst="ellipse">
          <a:avLst/>
        </a:prstGeom>
        <a:solidFill>
          <a:srgbClr val="B2284B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300" b="1" kern="1200" dirty="0">
              <a:solidFill>
                <a:srgbClr val="FFFFFF"/>
              </a:solidFill>
              <a:latin typeface="Roboto Slab" pitchFamily="2" charset="0"/>
              <a:ea typeface="Roboto Slab" pitchFamily="2" charset="0"/>
              <a:cs typeface="Roboto Slab" pitchFamily="2" charset="0"/>
            </a:rPr>
            <a:t>Double and Joint Degrees</a:t>
          </a:r>
        </a:p>
      </dsp:txBody>
      <dsp:txXfrm>
        <a:off x="2155874" y="3472812"/>
        <a:ext cx="1196425" cy="1196425"/>
      </dsp:txXfrm>
    </dsp:sp>
    <dsp:sp modelId="{9D04E80D-7C65-47A3-9B3A-35000E2DB4DA}">
      <dsp:nvSpPr>
        <dsp:cNvPr id="0" name=""/>
        <dsp:cNvSpPr/>
      </dsp:nvSpPr>
      <dsp:spPr>
        <a:xfrm>
          <a:off x="336032" y="1652970"/>
          <a:ext cx="1692001" cy="1692001"/>
        </a:xfrm>
        <a:prstGeom prst="ellipse">
          <a:avLst/>
        </a:prstGeom>
        <a:solidFill>
          <a:srgbClr val="B2284B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300" b="1" kern="1200" dirty="0">
              <a:solidFill>
                <a:srgbClr val="FFFFFF"/>
              </a:solidFill>
              <a:latin typeface="Roboto Slab" pitchFamily="2" charset="0"/>
              <a:ea typeface="Roboto Slab" pitchFamily="2" charset="0"/>
              <a:cs typeface="Roboto Slab" pitchFamily="2" charset="0"/>
            </a:rPr>
            <a:t>Short </a:t>
          </a:r>
          <a:r>
            <a:rPr lang="it-IT" sz="1300" b="1" kern="1200" dirty="0" err="1">
              <a:solidFill>
                <a:srgbClr val="FFFFFF"/>
              </a:solidFill>
              <a:latin typeface="Roboto Slab" pitchFamily="2" charset="0"/>
              <a:ea typeface="Roboto Slab" pitchFamily="2" charset="0"/>
              <a:cs typeface="Roboto Slab" pitchFamily="2" charset="0"/>
            </a:rPr>
            <a:t>Programmes</a:t>
          </a:r>
          <a:endParaRPr lang="it-IT" sz="1300" b="1" kern="1200" dirty="0">
            <a:solidFill>
              <a:srgbClr val="FFFFFF"/>
            </a:solidFill>
            <a:latin typeface="Roboto Slab" pitchFamily="2" charset="0"/>
            <a:ea typeface="Roboto Slab" pitchFamily="2" charset="0"/>
            <a:cs typeface="Roboto Slab" pitchFamily="2" charset="0"/>
          </a:endParaRPr>
        </a:p>
      </dsp:txBody>
      <dsp:txXfrm>
        <a:off x="583820" y="1900758"/>
        <a:ext cx="1196425" cy="119642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B6BEA9-89A6-4126-A0A5-E5F784AFDCD4}">
      <dsp:nvSpPr>
        <dsp:cNvPr id="0" name=""/>
        <dsp:cNvSpPr/>
      </dsp:nvSpPr>
      <dsp:spPr>
        <a:xfrm>
          <a:off x="-158515" y="8032"/>
          <a:ext cx="7384012" cy="1443209"/>
        </a:xfrm>
        <a:prstGeom prst="roundRect">
          <a:avLst>
            <a:gd name="adj" fmla="val 10000"/>
          </a:avLst>
        </a:prstGeom>
        <a:solidFill>
          <a:srgbClr val="AF2B4D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4838F8-EBDA-4267-9947-1C3A02EFCCFC}">
      <dsp:nvSpPr>
        <dsp:cNvPr id="0" name=""/>
        <dsp:cNvSpPr/>
      </dsp:nvSpPr>
      <dsp:spPr>
        <a:xfrm>
          <a:off x="225552" y="545597"/>
          <a:ext cx="368079" cy="36807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7EE868-35A8-4E8E-843E-BBA6C1C1584A}">
      <dsp:nvSpPr>
        <dsp:cNvPr id="0" name=""/>
        <dsp:cNvSpPr/>
      </dsp:nvSpPr>
      <dsp:spPr>
        <a:xfrm>
          <a:off x="977700" y="8032"/>
          <a:ext cx="3322805" cy="14432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740" tIns="152740" rIns="152740" bIns="152740" numCol="1" spcCol="1270" anchor="ctr" anchorCtr="0">
          <a:noAutofit/>
        </a:bodyPr>
        <a:lstStyle/>
        <a:p>
          <a:pPr marL="0" lvl="0" indent="0" algn="l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300" b="1" kern="1200" dirty="0">
              <a:solidFill>
                <a:schemeClr val="bg1">
                  <a:hueOff val="0"/>
                  <a:satOff val="0"/>
                  <a:lumOff val="0"/>
                </a:schemeClr>
              </a:solidFill>
              <a:latin typeface="Roboto Slab"/>
              <a:ea typeface="Roboto Slab"/>
              <a:cs typeface="Roboto Slab"/>
            </a:rPr>
            <a:t>TUITIONS</a:t>
          </a:r>
        </a:p>
      </dsp:txBody>
      <dsp:txXfrm>
        <a:off x="977700" y="8032"/>
        <a:ext cx="3322805" cy="1443209"/>
      </dsp:txXfrm>
    </dsp:sp>
    <dsp:sp modelId="{1F85CEEB-DBA1-4C35-9A8D-D12789923870}">
      <dsp:nvSpPr>
        <dsp:cNvPr id="0" name=""/>
        <dsp:cNvSpPr/>
      </dsp:nvSpPr>
      <dsp:spPr>
        <a:xfrm>
          <a:off x="3449522" y="8032"/>
          <a:ext cx="4093004" cy="14432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740" tIns="152740" rIns="152740" bIns="152740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kern="1200" dirty="0">
              <a:latin typeface="Roboto Slab"/>
              <a:ea typeface="Roboto Slab"/>
              <a:cs typeface="Roboto Slab"/>
            </a:rPr>
            <a:t>Students </a:t>
          </a:r>
          <a:r>
            <a:rPr lang="it-IT" sz="1600" kern="1200" dirty="0" err="1">
              <a:latin typeface="Roboto Slab"/>
              <a:ea typeface="Roboto Slab"/>
              <a:cs typeface="Roboto Slab"/>
            </a:rPr>
            <a:t>pay</a:t>
          </a:r>
          <a:r>
            <a:rPr lang="it-IT" sz="1600" kern="1200" dirty="0">
              <a:latin typeface="Roboto Slab"/>
              <a:ea typeface="Roboto Slab"/>
              <a:cs typeface="Roboto Slab"/>
            </a:rPr>
            <a:t> </a:t>
          </a:r>
          <a:r>
            <a:rPr lang="it-IT" sz="1600" kern="1200" dirty="0" err="1">
              <a:latin typeface="Roboto Slab"/>
              <a:ea typeface="Roboto Slab"/>
              <a:cs typeface="Roboto Slab"/>
            </a:rPr>
            <a:t>tuition</a:t>
          </a:r>
          <a:r>
            <a:rPr lang="it-IT" sz="1600" kern="1200" dirty="0">
              <a:latin typeface="Roboto Slab"/>
              <a:ea typeface="Roboto Slab"/>
              <a:cs typeface="Roboto Slab"/>
            </a:rPr>
            <a:t> and </a:t>
          </a:r>
          <a:r>
            <a:rPr lang="it-IT" sz="1600" kern="1200" dirty="0" err="1">
              <a:latin typeface="Roboto Slab"/>
              <a:ea typeface="Roboto Slab"/>
              <a:cs typeface="Roboto Slab"/>
            </a:rPr>
            <a:t>fees</a:t>
          </a:r>
          <a:r>
            <a:rPr lang="it-IT" sz="1600" kern="1200" dirty="0">
              <a:latin typeface="Roboto Slab"/>
              <a:ea typeface="Roboto Slab"/>
              <a:cs typeface="Roboto Slab"/>
            </a:rPr>
            <a:t> to UNIPV</a:t>
          </a:r>
        </a:p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kern="1200" dirty="0">
              <a:latin typeface="Roboto Slab"/>
              <a:ea typeface="Roboto Slab"/>
              <a:cs typeface="Roboto Slab"/>
            </a:rPr>
            <a:t>and study </a:t>
          </a:r>
          <a:r>
            <a:rPr lang="it-IT" sz="1600" kern="1200" dirty="0" err="1">
              <a:latin typeface="Roboto Slab"/>
              <a:ea typeface="Roboto Slab"/>
              <a:cs typeface="Roboto Slab"/>
            </a:rPr>
            <a:t>at</a:t>
          </a:r>
          <a:r>
            <a:rPr lang="it-IT" sz="1600" kern="1200" dirty="0">
              <a:latin typeface="Roboto Slab"/>
              <a:ea typeface="Roboto Slab"/>
              <a:cs typeface="Roboto Slab"/>
            </a:rPr>
            <a:t> a partner University </a:t>
          </a:r>
          <a:r>
            <a:rPr lang="it-IT" sz="1600" kern="1200" dirty="0" err="1">
              <a:latin typeface="Roboto Slab"/>
              <a:ea typeface="Roboto Slab"/>
              <a:cs typeface="Roboto Slab"/>
            </a:rPr>
            <a:t>abroad</a:t>
          </a:r>
          <a:endParaRPr lang="en-US" sz="1600" kern="1200" dirty="0" err="1">
            <a:latin typeface="Roboto Slab"/>
            <a:ea typeface="Roboto Slab"/>
            <a:cs typeface="Roboto Slab"/>
          </a:endParaRPr>
        </a:p>
      </dsp:txBody>
      <dsp:txXfrm>
        <a:off x="3449522" y="8032"/>
        <a:ext cx="4093004" cy="1443209"/>
      </dsp:txXfrm>
    </dsp:sp>
    <dsp:sp modelId="{1667931D-F075-4B52-8F01-9179F218B359}">
      <dsp:nvSpPr>
        <dsp:cNvPr id="0" name=""/>
        <dsp:cNvSpPr/>
      </dsp:nvSpPr>
      <dsp:spPr>
        <a:xfrm>
          <a:off x="-158515" y="1812044"/>
          <a:ext cx="7384012" cy="1443209"/>
        </a:xfrm>
        <a:prstGeom prst="roundRect">
          <a:avLst>
            <a:gd name="adj" fmla="val 10000"/>
          </a:avLst>
        </a:prstGeom>
        <a:solidFill>
          <a:srgbClr val="AF2B4D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637758-4227-43C9-BAA3-F079FAE27B60}">
      <dsp:nvSpPr>
        <dsp:cNvPr id="0" name=""/>
        <dsp:cNvSpPr/>
      </dsp:nvSpPr>
      <dsp:spPr>
        <a:xfrm>
          <a:off x="225552" y="2349609"/>
          <a:ext cx="368079" cy="36807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A7B342-1F8F-49EC-A46C-831D7B2F8994}">
      <dsp:nvSpPr>
        <dsp:cNvPr id="0" name=""/>
        <dsp:cNvSpPr/>
      </dsp:nvSpPr>
      <dsp:spPr>
        <a:xfrm>
          <a:off x="977700" y="1812044"/>
          <a:ext cx="3322805" cy="1443209"/>
        </a:xfrm>
        <a:prstGeom prst="rect">
          <a:avLst/>
        </a:prstGeom>
        <a:solidFill>
          <a:srgbClr val="AF2B4D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740" tIns="152740" rIns="152740" bIns="152740" numCol="1" spcCol="1270" anchor="ctr" anchorCtr="0">
          <a:noAutofit/>
        </a:bodyPr>
        <a:lstStyle/>
        <a:p>
          <a:pPr marL="0" lvl="0" indent="0" algn="l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300" b="1" kern="1200" dirty="0">
              <a:latin typeface="Roboto Slab"/>
              <a:ea typeface="Roboto Slab"/>
              <a:cs typeface="Roboto Slab"/>
            </a:rPr>
            <a:t>SERVICES AND SCHOLARSHIPS</a:t>
          </a:r>
          <a:endParaRPr lang="it-IT" sz="2300" kern="1200" dirty="0">
            <a:latin typeface="Roboto Slab"/>
            <a:ea typeface="Roboto Slab"/>
            <a:cs typeface="Roboto Slab"/>
          </a:endParaRPr>
        </a:p>
      </dsp:txBody>
      <dsp:txXfrm>
        <a:off x="977700" y="1812044"/>
        <a:ext cx="3322805" cy="1443209"/>
      </dsp:txXfrm>
    </dsp:sp>
    <dsp:sp modelId="{5FE17D69-4507-469B-BFA6-3168AF17C088}">
      <dsp:nvSpPr>
        <dsp:cNvPr id="0" name=""/>
        <dsp:cNvSpPr/>
      </dsp:nvSpPr>
      <dsp:spPr>
        <a:xfrm>
          <a:off x="3489190" y="1812044"/>
          <a:ext cx="4013669" cy="14432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740" tIns="152740" rIns="152740" bIns="152740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kern="1200" dirty="0">
              <a:latin typeface="Roboto Slab"/>
              <a:ea typeface="Roboto Slab"/>
              <a:cs typeface="Roboto Slab"/>
            </a:rPr>
            <a:t>Housing, and </a:t>
          </a:r>
          <a:r>
            <a:rPr lang="it-IT" sz="1600" kern="1200" dirty="0" err="1">
              <a:latin typeface="Roboto Slab"/>
              <a:ea typeface="Roboto Slab"/>
              <a:cs typeface="Roboto Slab"/>
            </a:rPr>
            <a:t>meals</a:t>
          </a:r>
          <a:r>
            <a:rPr lang="it-IT" sz="1600" kern="1200" dirty="0">
              <a:latin typeface="Roboto Slab"/>
              <a:ea typeface="Roboto Slab"/>
              <a:cs typeface="Roboto Slab"/>
            </a:rPr>
            <a:t> </a:t>
          </a:r>
          <a:r>
            <a:rPr lang="it-IT" sz="1600" kern="1200" dirty="0" err="1">
              <a:latin typeface="Roboto Slab"/>
              <a:ea typeface="Roboto Slab"/>
              <a:cs typeface="Roboto Slab"/>
            </a:rPr>
            <a:t>included</a:t>
          </a:r>
        </a:p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kern="1200" dirty="0">
              <a:latin typeface="Roboto Slab"/>
              <a:ea typeface="Roboto Slab"/>
              <a:cs typeface="Roboto Slab"/>
            </a:rPr>
            <a:t>Diverse </a:t>
          </a:r>
          <a:r>
            <a:rPr lang="it-IT" sz="1600" kern="1200" dirty="0" err="1">
              <a:latin typeface="Roboto Slab"/>
              <a:ea typeface="Roboto Slab"/>
              <a:cs typeface="Roboto Slab"/>
            </a:rPr>
            <a:t>destinations</a:t>
          </a:r>
          <a:r>
            <a:rPr lang="it-IT" sz="1600" kern="1200" dirty="0">
              <a:latin typeface="Roboto Slab"/>
              <a:ea typeface="Roboto Slab"/>
              <a:cs typeface="Roboto Slab"/>
            </a:rPr>
            <a:t> and </a:t>
          </a:r>
          <a:r>
            <a:rPr lang="it-IT" sz="1600" kern="1200" dirty="0" err="1">
              <a:latin typeface="Roboto Slab"/>
              <a:ea typeface="Roboto Slab"/>
              <a:cs typeface="Roboto Slab"/>
            </a:rPr>
            <a:t>academic</a:t>
          </a:r>
          <a:r>
            <a:rPr lang="it-IT" sz="1600" kern="1200" dirty="0">
              <a:latin typeface="Roboto Slab"/>
              <a:ea typeface="Roboto Slab"/>
              <a:cs typeface="Roboto Slab"/>
            </a:rPr>
            <a:t> options</a:t>
          </a:r>
        </a:p>
      </dsp:txBody>
      <dsp:txXfrm>
        <a:off x="3489190" y="1812044"/>
        <a:ext cx="4013669" cy="1443209"/>
      </dsp:txXfrm>
    </dsp:sp>
    <dsp:sp modelId="{3C67E339-CC36-49C1-9FE2-B6A268671C38}">
      <dsp:nvSpPr>
        <dsp:cNvPr id="0" name=""/>
        <dsp:cNvSpPr/>
      </dsp:nvSpPr>
      <dsp:spPr>
        <a:xfrm>
          <a:off x="-158515" y="3616056"/>
          <a:ext cx="7384012" cy="1443209"/>
        </a:xfrm>
        <a:prstGeom prst="roundRect">
          <a:avLst>
            <a:gd name="adj" fmla="val 10000"/>
          </a:avLst>
        </a:prstGeom>
        <a:solidFill>
          <a:srgbClr val="AF2B4D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007C87-D94F-4915-A77F-6FABABBDC0E3}">
      <dsp:nvSpPr>
        <dsp:cNvPr id="0" name=""/>
        <dsp:cNvSpPr/>
      </dsp:nvSpPr>
      <dsp:spPr>
        <a:xfrm>
          <a:off x="225552" y="4153621"/>
          <a:ext cx="368079" cy="36807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38A19A-B092-47CB-A119-7F71D8743620}">
      <dsp:nvSpPr>
        <dsp:cNvPr id="0" name=""/>
        <dsp:cNvSpPr/>
      </dsp:nvSpPr>
      <dsp:spPr>
        <a:xfrm>
          <a:off x="977700" y="3616056"/>
          <a:ext cx="3322805" cy="1443209"/>
        </a:xfrm>
        <a:prstGeom prst="rect">
          <a:avLst/>
        </a:prstGeom>
        <a:solidFill>
          <a:srgbClr val="AF2B4D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740" tIns="152740" rIns="152740" bIns="152740" numCol="1" spcCol="1270" anchor="ctr" anchorCtr="0">
          <a:noAutofit/>
        </a:bodyPr>
        <a:lstStyle/>
        <a:p>
          <a:pPr marL="0" lvl="0" indent="0" algn="l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300" b="1" kern="1200" dirty="0">
              <a:latin typeface="Roboto Slab"/>
              <a:ea typeface="Roboto Slab"/>
              <a:cs typeface="Roboto Slab"/>
            </a:rPr>
            <a:t>ELIGIBILITY REQUIREMENTS</a:t>
          </a:r>
          <a:endParaRPr lang="it-IT" sz="2300" kern="1200" dirty="0">
            <a:latin typeface="Roboto Slab"/>
            <a:ea typeface="Roboto Slab"/>
            <a:cs typeface="Roboto Slab"/>
          </a:endParaRPr>
        </a:p>
      </dsp:txBody>
      <dsp:txXfrm>
        <a:off x="977700" y="3616056"/>
        <a:ext cx="3322805" cy="1443209"/>
      </dsp:txXfrm>
    </dsp:sp>
    <dsp:sp modelId="{426329DB-FD7B-4C86-AB78-F96CB50C66DC}">
      <dsp:nvSpPr>
        <dsp:cNvPr id="0" name=""/>
        <dsp:cNvSpPr/>
      </dsp:nvSpPr>
      <dsp:spPr>
        <a:xfrm>
          <a:off x="3496698" y="3616056"/>
          <a:ext cx="3998653" cy="14432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740" tIns="152740" rIns="152740" bIns="152740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kern="1200" dirty="0">
              <a:latin typeface="Roboto Slab"/>
              <a:ea typeface="Roboto Slab"/>
              <a:cs typeface="Roboto Slab"/>
            </a:rPr>
            <a:t>Be </a:t>
          </a:r>
          <a:r>
            <a:rPr lang="it-IT" sz="1600" kern="1200" dirty="0" err="1">
              <a:latin typeface="Roboto Slab"/>
              <a:ea typeface="Roboto Slab"/>
              <a:cs typeface="Roboto Slab"/>
            </a:rPr>
            <a:t>enrolled</a:t>
          </a:r>
          <a:r>
            <a:rPr lang="it-IT" sz="1600" kern="1200" dirty="0">
              <a:latin typeface="Roboto Slab"/>
              <a:ea typeface="Roboto Slab"/>
              <a:cs typeface="Roboto Slab"/>
            </a:rPr>
            <a:t> </a:t>
          </a:r>
          <a:r>
            <a:rPr lang="it-IT" sz="1600" kern="1200" dirty="0" err="1">
              <a:latin typeface="Roboto Slab"/>
              <a:ea typeface="Roboto Slab"/>
              <a:cs typeface="Roboto Slab"/>
            </a:rPr>
            <a:t>at</a:t>
          </a:r>
          <a:r>
            <a:rPr lang="it-IT" sz="1600" kern="1200" dirty="0">
              <a:latin typeface="Roboto Slab"/>
              <a:ea typeface="Roboto Slab"/>
              <a:cs typeface="Roboto Slab"/>
            </a:rPr>
            <a:t> a </a:t>
          </a:r>
          <a:r>
            <a:rPr lang="it-IT" sz="1600" kern="1200" dirty="0" err="1">
              <a:latin typeface="Roboto Slab"/>
              <a:ea typeface="Roboto Slab"/>
              <a:cs typeface="Roboto Slab"/>
            </a:rPr>
            <a:t>participating</a:t>
          </a:r>
          <a:r>
            <a:rPr lang="it-IT" sz="1600" kern="1200" dirty="0">
              <a:latin typeface="Roboto Slab"/>
              <a:ea typeface="Roboto Slab"/>
              <a:cs typeface="Roboto Slab"/>
            </a:rPr>
            <a:t> ISEP Institution</a:t>
          </a:r>
          <a:endParaRPr lang="en-US" sz="1600" kern="1200" dirty="0">
            <a:latin typeface="Roboto Slab"/>
            <a:ea typeface="Roboto Slab"/>
            <a:cs typeface="Roboto Slab"/>
          </a:endParaRPr>
        </a:p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kern="1200" dirty="0">
              <a:latin typeface="Roboto Slab"/>
              <a:ea typeface="Roboto Slab"/>
              <a:cs typeface="Roboto Slab"/>
            </a:rPr>
            <a:t>Meet </a:t>
          </a:r>
          <a:r>
            <a:rPr lang="it-IT" sz="1600" kern="1200" dirty="0" err="1">
              <a:latin typeface="Roboto Slab"/>
              <a:ea typeface="Roboto Slab"/>
              <a:cs typeface="Roboto Slab"/>
            </a:rPr>
            <a:t>specific</a:t>
          </a:r>
          <a:r>
            <a:rPr lang="it-IT" sz="1600" kern="1200" dirty="0">
              <a:latin typeface="Roboto Slab"/>
              <a:ea typeface="Roboto Slab"/>
              <a:cs typeface="Roboto Slab"/>
            </a:rPr>
            <a:t> </a:t>
          </a:r>
          <a:r>
            <a:rPr lang="it-IT" sz="1600" kern="1200" dirty="0" err="1">
              <a:latin typeface="Roboto Slab"/>
              <a:ea typeface="Roboto Slab"/>
              <a:cs typeface="Roboto Slab"/>
            </a:rPr>
            <a:t>academic</a:t>
          </a:r>
          <a:r>
            <a:rPr lang="it-IT" sz="1600" kern="1200" dirty="0">
              <a:latin typeface="Roboto Slab"/>
              <a:ea typeface="Roboto Slab"/>
              <a:cs typeface="Roboto Slab"/>
            </a:rPr>
            <a:t> and </a:t>
          </a:r>
          <a:r>
            <a:rPr lang="it-IT" sz="1600" kern="1200" dirty="0" err="1">
              <a:latin typeface="Roboto Slab"/>
              <a:ea typeface="Roboto Slab"/>
              <a:cs typeface="Roboto Slab"/>
            </a:rPr>
            <a:t>language</a:t>
          </a:r>
          <a:r>
            <a:rPr lang="it-IT" sz="1600" kern="1200" dirty="0">
              <a:latin typeface="Roboto Slab"/>
              <a:ea typeface="Roboto Slab"/>
              <a:cs typeface="Roboto Slab"/>
            </a:rPr>
            <a:t> </a:t>
          </a:r>
          <a:r>
            <a:rPr lang="it-IT" sz="1600" kern="1200" dirty="0" err="1">
              <a:latin typeface="Roboto Slab"/>
              <a:ea typeface="Roboto Slab"/>
              <a:cs typeface="Roboto Slab"/>
            </a:rPr>
            <a:t>prerequisites</a:t>
          </a:r>
        </a:p>
      </dsp:txBody>
      <dsp:txXfrm>
        <a:off x="3496698" y="3616056"/>
        <a:ext cx="3998653" cy="144320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17980E-A212-4D57-8F06-CB9A1464DE08}">
      <dsp:nvSpPr>
        <dsp:cNvPr id="0" name=""/>
        <dsp:cNvSpPr/>
      </dsp:nvSpPr>
      <dsp:spPr>
        <a:xfrm>
          <a:off x="0" y="5269"/>
          <a:ext cx="6263654" cy="690488"/>
        </a:xfrm>
        <a:prstGeom prst="roundRect">
          <a:avLst>
            <a:gd name="adj" fmla="val 10000"/>
          </a:avLst>
        </a:prstGeom>
        <a:solidFill>
          <a:srgbClr val="AF2B4D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DDDD3B-A0D8-4F3A-B356-9AD061FFF738}">
      <dsp:nvSpPr>
        <dsp:cNvPr id="0" name=""/>
        <dsp:cNvSpPr/>
      </dsp:nvSpPr>
      <dsp:spPr>
        <a:xfrm>
          <a:off x="208872" y="160629"/>
          <a:ext cx="379768" cy="37976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40DCA9-8AF6-4B1F-9B95-66214B7545AD}">
      <dsp:nvSpPr>
        <dsp:cNvPr id="0" name=""/>
        <dsp:cNvSpPr/>
      </dsp:nvSpPr>
      <dsp:spPr>
        <a:xfrm>
          <a:off x="797514" y="5269"/>
          <a:ext cx="2818644" cy="6904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077" tIns="73077" rIns="73077" bIns="73077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chemeClr val="bg1"/>
              </a:solidFill>
              <a:latin typeface="Roboto Slab"/>
              <a:ea typeface="Roboto Slab"/>
              <a:cs typeface="Roboto Slab"/>
            </a:rPr>
            <a:t>Research </a:t>
          </a:r>
          <a:r>
            <a:rPr lang="en-US" sz="1600" b="1" kern="1200" dirty="0" err="1">
              <a:solidFill>
                <a:schemeClr val="bg1"/>
              </a:solidFill>
              <a:latin typeface="Roboto Slab"/>
              <a:ea typeface="Roboto Slab"/>
              <a:cs typeface="Roboto Slab"/>
            </a:rPr>
            <a:t>programmes</a:t>
          </a:r>
          <a:endParaRPr lang="en-US" sz="1600" kern="1200" dirty="0">
            <a:solidFill>
              <a:schemeClr val="bg1"/>
            </a:solidFill>
            <a:latin typeface="Roboto Slab"/>
            <a:ea typeface="Roboto Slab"/>
            <a:cs typeface="Roboto Slab"/>
          </a:endParaRPr>
        </a:p>
      </dsp:txBody>
      <dsp:txXfrm>
        <a:off x="797514" y="5269"/>
        <a:ext cx="2818644" cy="690488"/>
      </dsp:txXfrm>
    </dsp:sp>
    <dsp:sp modelId="{44B6408A-0704-47B6-AC06-793E59FB8AE7}">
      <dsp:nvSpPr>
        <dsp:cNvPr id="0" name=""/>
        <dsp:cNvSpPr/>
      </dsp:nvSpPr>
      <dsp:spPr>
        <a:xfrm>
          <a:off x="3616158" y="5269"/>
          <a:ext cx="2646715" cy="6904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077" tIns="73077" rIns="73077" bIns="73077" numCol="1" spcCol="1270" anchor="ctr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0" kern="1200" dirty="0">
              <a:solidFill>
                <a:schemeClr val="bg1"/>
              </a:solidFill>
              <a:latin typeface="Roboto Slab"/>
              <a:ea typeface="Roboto Slab"/>
              <a:cs typeface="Roboto Slab"/>
            </a:rPr>
            <a:t>Identify a list of 10 HEIs, apply through UNIPV Overseas Exchange </a:t>
          </a:r>
          <a:r>
            <a:rPr lang="en-US" sz="1100" b="0" kern="1200" dirty="0" err="1">
              <a:solidFill>
                <a:schemeClr val="bg1"/>
              </a:solidFill>
              <a:latin typeface="Roboto Slab"/>
              <a:ea typeface="Roboto Slab"/>
              <a:cs typeface="Roboto Slab"/>
            </a:rPr>
            <a:t>Programme</a:t>
          </a:r>
          <a:r>
            <a:rPr lang="en-US" sz="1100" b="0" kern="1200" dirty="0">
              <a:solidFill>
                <a:schemeClr val="bg1"/>
              </a:solidFill>
              <a:latin typeface="Roboto Slab"/>
              <a:ea typeface="Roboto Slab"/>
              <a:cs typeface="Roboto Slab"/>
            </a:rPr>
            <a:t> and participate in the interview</a:t>
          </a:r>
        </a:p>
      </dsp:txBody>
      <dsp:txXfrm>
        <a:off x="3616158" y="5269"/>
        <a:ext cx="2646715" cy="690488"/>
      </dsp:txXfrm>
    </dsp:sp>
    <dsp:sp modelId="{D9AA1103-AA00-45DF-B4A6-C241A8E5A04B}">
      <dsp:nvSpPr>
        <dsp:cNvPr id="0" name=""/>
        <dsp:cNvSpPr/>
      </dsp:nvSpPr>
      <dsp:spPr>
        <a:xfrm>
          <a:off x="0" y="868380"/>
          <a:ext cx="6263654" cy="690488"/>
        </a:xfrm>
        <a:prstGeom prst="roundRect">
          <a:avLst>
            <a:gd name="adj" fmla="val 10000"/>
          </a:avLst>
        </a:prstGeom>
        <a:solidFill>
          <a:srgbClr val="AF2B4D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E01F31-137D-4D5D-8ACF-BF1834E9AC13}">
      <dsp:nvSpPr>
        <dsp:cNvPr id="0" name=""/>
        <dsp:cNvSpPr/>
      </dsp:nvSpPr>
      <dsp:spPr>
        <a:xfrm>
          <a:off x="210631" y="1023740"/>
          <a:ext cx="379768" cy="379768"/>
        </a:xfrm>
        <a:prstGeom prst="rect">
          <a:avLst/>
        </a:prstGeom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FDA55A-960F-4D96-82DD-B99992209700}">
      <dsp:nvSpPr>
        <dsp:cNvPr id="0" name=""/>
        <dsp:cNvSpPr/>
      </dsp:nvSpPr>
      <dsp:spPr>
        <a:xfrm>
          <a:off x="797514" y="868380"/>
          <a:ext cx="2818644" cy="6904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077" tIns="73077" rIns="73077" bIns="73077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chemeClr val="bg1"/>
              </a:solidFill>
              <a:latin typeface="Roboto Slab"/>
              <a:ea typeface="Roboto Slab"/>
              <a:cs typeface="Roboto Slab"/>
            </a:rPr>
            <a:t>Placement confirmation</a:t>
          </a:r>
          <a:endParaRPr lang="it-IT" sz="1600" kern="1200" dirty="0"/>
        </a:p>
      </dsp:txBody>
      <dsp:txXfrm>
        <a:off x="797514" y="868380"/>
        <a:ext cx="2818644" cy="690488"/>
      </dsp:txXfrm>
    </dsp:sp>
    <dsp:sp modelId="{38AC61A9-EF41-4DF9-9AF4-71DA3E7D7B2B}">
      <dsp:nvSpPr>
        <dsp:cNvPr id="0" name=""/>
        <dsp:cNvSpPr/>
      </dsp:nvSpPr>
      <dsp:spPr>
        <a:xfrm>
          <a:off x="3616158" y="868380"/>
          <a:ext cx="2646715" cy="6904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077" tIns="73077" rIns="73077" bIns="73077" numCol="1" spcCol="1270" anchor="ctr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solidFill>
                <a:schemeClr val="bg1"/>
              </a:solidFill>
              <a:latin typeface="Roboto Slab"/>
              <a:ea typeface="Roboto Slab"/>
              <a:cs typeface="Roboto Slab"/>
            </a:rPr>
            <a:t>UNIPV nominates students to ISEP based on available spots and course compatibility</a:t>
          </a:r>
        </a:p>
      </dsp:txBody>
      <dsp:txXfrm>
        <a:off x="3616158" y="868380"/>
        <a:ext cx="2646715" cy="690488"/>
      </dsp:txXfrm>
    </dsp:sp>
    <dsp:sp modelId="{0098ACFE-1403-4A62-987C-8BC344363AE7}">
      <dsp:nvSpPr>
        <dsp:cNvPr id="0" name=""/>
        <dsp:cNvSpPr/>
      </dsp:nvSpPr>
      <dsp:spPr>
        <a:xfrm>
          <a:off x="0" y="1731491"/>
          <a:ext cx="6263654" cy="690488"/>
        </a:xfrm>
        <a:prstGeom prst="roundRect">
          <a:avLst>
            <a:gd name="adj" fmla="val 10000"/>
          </a:avLst>
        </a:prstGeom>
        <a:solidFill>
          <a:srgbClr val="AF2B4D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BCDB0C-FA2E-4800-B307-78EA8B55EDF1}">
      <dsp:nvSpPr>
        <dsp:cNvPr id="0" name=""/>
        <dsp:cNvSpPr/>
      </dsp:nvSpPr>
      <dsp:spPr>
        <a:xfrm>
          <a:off x="208872" y="1886851"/>
          <a:ext cx="379768" cy="37976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826B46-90DE-4AAA-8CD4-8DE3A8E117BA}">
      <dsp:nvSpPr>
        <dsp:cNvPr id="0" name=""/>
        <dsp:cNvSpPr/>
      </dsp:nvSpPr>
      <dsp:spPr>
        <a:xfrm>
          <a:off x="797514" y="1731491"/>
          <a:ext cx="5465359" cy="6904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077" tIns="73077" rIns="73077" bIns="73077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chemeClr val="bg1"/>
              </a:solidFill>
              <a:latin typeface="Roboto Slab"/>
              <a:ea typeface="Roboto Slab"/>
              <a:cs typeface="Roboto Slab"/>
            </a:rPr>
            <a:t>ISEP makes the final placement</a:t>
          </a:r>
        </a:p>
      </dsp:txBody>
      <dsp:txXfrm>
        <a:off x="797514" y="1731491"/>
        <a:ext cx="5465359" cy="690488"/>
      </dsp:txXfrm>
    </dsp:sp>
    <dsp:sp modelId="{F353584D-2095-4B4C-991B-F4260615B58E}">
      <dsp:nvSpPr>
        <dsp:cNvPr id="0" name=""/>
        <dsp:cNvSpPr/>
      </dsp:nvSpPr>
      <dsp:spPr>
        <a:xfrm>
          <a:off x="0" y="2594602"/>
          <a:ext cx="6263654" cy="690488"/>
        </a:xfrm>
        <a:prstGeom prst="roundRect">
          <a:avLst>
            <a:gd name="adj" fmla="val 10000"/>
          </a:avLst>
        </a:prstGeom>
        <a:solidFill>
          <a:srgbClr val="AF2B4D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5ED2C5-5FEE-4A6D-937A-7C6D8C965151}">
      <dsp:nvSpPr>
        <dsp:cNvPr id="0" name=""/>
        <dsp:cNvSpPr/>
      </dsp:nvSpPr>
      <dsp:spPr>
        <a:xfrm>
          <a:off x="208872" y="2749962"/>
          <a:ext cx="379768" cy="37976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9AAD8E-CC0C-4DF2-9546-862C61A4B2C4}">
      <dsp:nvSpPr>
        <dsp:cNvPr id="0" name=""/>
        <dsp:cNvSpPr/>
      </dsp:nvSpPr>
      <dsp:spPr>
        <a:xfrm>
          <a:off x="797514" y="2594602"/>
          <a:ext cx="5465359" cy="6904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077" tIns="73077" rIns="73077" bIns="73077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u="none" kern="1200" dirty="0">
              <a:solidFill>
                <a:schemeClr val="bg1"/>
              </a:solidFill>
              <a:latin typeface="Roboto Slab"/>
              <a:ea typeface="Roboto Slab"/>
              <a:cs typeface="Roboto Slab"/>
            </a:rPr>
            <a:t>List of participating Universities by placement probability</a:t>
          </a:r>
          <a:endParaRPr lang="en-US" sz="1600" u="none" kern="1200" dirty="0">
            <a:solidFill>
              <a:schemeClr val="bg1"/>
            </a:solidFill>
            <a:latin typeface="Roboto Slab"/>
            <a:ea typeface="Roboto Slab"/>
            <a:cs typeface="Roboto Slab"/>
            <a:hlinkClick xmlns:r="http://schemas.openxmlformats.org/officeDocument/2006/relationships" r:id="rId5">
              <a:extLst>
                <a:ext uri="{A12FA001-AC4F-418D-AE19-62706E023703}">
                  <ahyp:hlinkClr xmlns:ahyp="http://schemas.microsoft.com/office/drawing/2018/hyperlinkcolor" val="tx"/>
                </a:ext>
              </a:extLst>
            </a:hlinkClick>
          </a:endParaRPr>
        </a:p>
      </dsp:txBody>
      <dsp:txXfrm>
        <a:off x="797514" y="2594602"/>
        <a:ext cx="5465359" cy="690488"/>
      </dsp:txXfrm>
    </dsp:sp>
    <dsp:sp modelId="{3409F711-5733-40F2-8706-1A5623D8890A}">
      <dsp:nvSpPr>
        <dsp:cNvPr id="0" name=""/>
        <dsp:cNvSpPr/>
      </dsp:nvSpPr>
      <dsp:spPr>
        <a:xfrm>
          <a:off x="0" y="3457713"/>
          <a:ext cx="6263654" cy="690488"/>
        </a:xfrm>
        <a:prstGeom prst="roundRect">
          <a:avLst>
            <a:gd name="adj" fmla="val 10000"/>
          </a:avLst>
        </a:prstGeom>
        <a:solidFill>
          <a:srgbClr val="AF2B4D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4D4883-CF26-45C8-8BEB-BE0C2B83E648}">
      <dsp:nvSpPr>
        <dsp:cNvPr id="0" name=""/>
        <dsp:cNvSpPr/>
      </dsp:nvSpPr>
      <dsp:spPr>
        <a:xfrm>
          <a:off x="208872" y="3613073"/>
          <a:ext cx="379768" cy="379768"/>
        </a:xfrm>
        <a:prstGeom prst="rect">
          <a:avLst/>
        </a:prstGeom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28212D-C835-4FF8-8274-3CBA2AB79D28}">
      <dsp:nvSpPr>
        <dsp:cNvPr id="0" name=""/>
        <dsp:cNvSpPr/>
      </dsp:nvSpPr>
      <dsp:spPr>
        <a:xfrm>
          <a:off x="797514" y="3457713"/>
          <a:ext cx="2818644" cy="6904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077" tIns="73077" rIns="73077" bIns="73077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chemeClr val="bg1"/>
              </a:solidFill>
              <a:latin typeface="Roboto Slab"/>
              <a:ea typeface="Roboto Slab"/>
              <a:cs typeface="Roboto Slab"/>
            </a:rPr>
            <a:t>Accept your placement</a:t>
          </a:r>
        </a:p>
      </dsp:txBody>
      <dsp:txXfrm>
        <a:off x="797514" y="3457713"/>
        <a:ext cx="2818644" cy="690488"/>
      </dsp:txXfrm>
    </dsp:sp>
    <dsp:sp modelId="{C4A568AB-C600-4B65-B8FA-8B588A29B995}">
      <dsp:nvSpPr>
        <dsp:cNvPr id="0" name=""/>
        <dsp:cNvSpPr/>
      </dsp:nvSpPr>
      <dsp:spPr>
        <a:xfrm>
          <a:off x="3616158" y="3457713"/>
          <a:ext cx="2646715" cy="6904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077" tIns="73077" rIns="73077" bIns="73077" numCol="1" spcCol="1270" anchor="ctr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solidFill>
                <a:schemeClr val="bg1"/>
              </a:solidFill>
              <a:latin typeface="Roboto Slab"/>
              <a:ea typeface="Roboto Slab"/>
              <a:cs typeface="Roboto Slab"/>
            </a:rPr>
            <a:t>Pay the program fee (100$) + 450$ acceptance fees</a:t>
          </a:r>
        </a:p>
      </dsp:txBody>
      <dsp:txXfrm>
        <a:off x="3616158" y="3457713"/>
        <a:ext cx="2646715" cy="69048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92E190-AABB-4438-91DE-EB40733E261B}">
      <dsp:nvSpPr>
        <dsp:cNvPr id="0" name=""/>
        <dsp:cNvSpPr/>
      </dsp:nvSpPr>
      <dsp:spPr>
        <a:xfrm>
          <a:off x="0" y="2051050"/>
          <a:ext cx="11842749" cy="0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triangle" w="lg" len="lg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8768E9-FEFD-4430-907D-F8A753E0A79B}">
      <dsp:nvSpPr>
        <dsp:cNvPr id="0" name=""/>
        <dsp:cNvSpPr/>
      </dsp:nvSpPr>
      <dsp:spPr>
        <a:xfrm rot="8100000">
          <a:off x="67469" y="481740"/>
          <a:ext cx="283557" cy="283557"/>
        </a:xfrm>
        <a:prstGeom prst="teardrop">
          <a:avLst>
            <a:gd name="adj" fmla="val 11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6DD2D4-B4B0-49B3-81DA-B503F828EC41}">
      <dsp:nvSpPr>
        <dsp:cNvPr id="0" name=""/>
        <dsp:cNvSpPr/>
      </dsp:nvSpPr>
      <dsp:spPr>
        <a:xfrm>
          <a:off x="98970" y="513241"/>
          <a:ext cx="220556" cy="220556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AF4E8F-5C9B-4F27-A194-6B8066E4D0C9}">
      <dsp:nvSpPr>
        <dsp:cNvPr id="0" name=""/>
        <dsp:cNvSpPr/>
      </dsp:nvSpPr>
      <dsp:spPr>
        <a:xfrm>
          <a:off x="409753" y="836828"/>
          <a:ext cx="1423264" cy="12142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200" kern="1200" dirty="0">
              <a:latin typeface="Roboto Slab"/>
              <a:ea typeface="Roboto Slab"/>
              <a:cs typeface="Roboto Slab"/>
            </a:rPr>
            <a:t>Erasmus for Study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200" kern="1200" dirty="0">
              <a:latin typeface="Roboto Slab"/>
              <a:ea typeface="Roboto Slab"/>
              <a:cs typeface="Roboto Slab"/>
            </a:rPr>
            <a:t>Double Degrees</a:t>
          </a:r>
        </a:p>
        <a:p>
          <a:pPr marL="0" lvl="0" indent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200" kern="1200" dirty="0" err="1">
              <a:latin typeface="Roboto Slab"/>
              <a:ea typeface="Roboto Slab"/>
              <a:cs typeface="Roboto Slab"/>
            </a:rPr>
            <a:t>Overseas</a:t>
          </a:r>
          <a:r>
            <a:rPr lang="it-IT" sz="1200" kern="1200" dirty="0">
              <a:latin typeface="Roboto Slab"/>
              <a:ea typeface="Roboto Slab"/>
              <a:cs typeface="Roboto Slab"/>
            </a:rPr>
            <a:t> Exchange </a:t>
          </a:r>
          <a:r>
            <a:rPr lang="it-IT" sz="1200" kern="1200" dirty="0" err="1">
              <a:latin typeface="Roboto Slab"/>
              <a:ea typeface="Roboto Slab"/>
              <a:cs typeface="Roboto Slab"/>
            </a:rPr>
            <a:t>Programme</a:t>
          </a:r>
          <a:r>
            <a:rPr lang="it-IT" sz="1200" kern="1200" dirty="0">
              <a:latin typeface="Roboto Slab"/>
              <a:ea typeface="Roboto Slab"/>
              <a:cs typeface="Roboto Slab"/>
            </a:rPr>
            <a:t> and ISEP</a:t>
          </a:r>
        </a:p>
      </dsp:txBody>
      <dsp:txXfrm>
        <a:off x="409753" y="836828"/>
        <a:ext cx="1423264" cy="1214221"/>
      </dsp:txXfrm>
    </dsp:sp>
    <dsp:sp modelId="{16A79346-C3BB-48D3-ADA1-E2D22F21A3CC}">
      <dsp:nvSpPr>
        <dsp:cNvPr id="0" name=""/>
        <dsp:cNvSpPr/>
      </dsp:nvSpPr>
      <dsp:spPr>
        <a:xfrm>
          <a:off x="409753" y="410209"/>
          <a:ext cx="1423264" cy="4266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0160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it-IT" sz="1600" kern="1200" dirty="0" err="1">
              <a:solidFill>
                <a:srgbClr val="000000"/>
              </a:solidFill>
              <a:latin typeface="Roboto Slab"/>
              <a:ea typeface="Roboto Slab"/>
              <a:cs typeface="Roboto Slab"/>
            </a:rPr>
            <a:t>Jan</a:t>
          </a:r>
          <a:endParaRPr lang="en-US" sz="1600" kern="1200" dirty="0">
            <a:solidFill>
              <a:srgbClr val="000000"/>
            </a:solidFill>
            <a:latin typeface="Roboto Slab"/>
            <a:ea typeface="Roboto Slab"/>
            <a:cs typeface="Roboto Slab"/>
          </a:endParaRPr>
        </a:p>
      </dsp:txBody>
      <dsp:txXfrm>
        <a:off x="409753" y="410209"/>
        <a:ext cx="1423264" cy="426618"/>
      </dsp:txXfrm>
    </dsp:sp>
    <dsp:sp modelId="{CAC6AB82-01E6-4669-BFD6-BD4ACE17533D}">
      <dsp:nvSpPr>
        <dsp:cNvPr id="0" name=""/>
        <dsp:cNvSpPr/>
      </dsp:nvSpPr>
      <dsp:spPr>
        <a:xfrm>
          <a:off x="209248" y="836828"/>
          <a:ext cx="0" cy="1214221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431381-ED37-4386-935D-F395295AF57D}">
      <dsp:nvSpPr>
        <dsp:cNvPr id="0" name=""/>
        <dsp:cNvSpPr/>
      </dsp:nvSpPr>
      <dsp:spPr>
        <a:xfrm>
          <a:off x="185960" y="2012654"/>
          <a:ext cx="72182" cy="7679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DCA1BC-C0A6-43A6-9A0B-C3E5A9A341CB}">
      <dsp:nvSpPr>
        <dsp:cNvPr id="0" name=""/>
        <dsp:cNvSpPr/>
      </dsp:nvSpPr>
      <dsp:spPr>
        <a:xfrm rot="18900000">
          <a:off x="976650" y="3336801"/>
          <a:ext cx="283557" cy="283557"/>
        </a:xfrm>
        <a:prstGeom prst="teardrop">
          <a:avLst>
            <a:gd name="adj" fmla="val 11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678286-D365-4EF0-8E8B-0B2BBB3F73F3}">
      <dsp:nvSpPr>
        <dsp:cNvPr id="0" name=""/>
        <dsp:cNvSpPr/>
      </dsp:nvSpPr>
      <dsp:spPr>
        <a:xfrm>
          <a:off x="1008150" y="3368302"/>
          <a:ext cx="220556" cy="220556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B6B786-76F6-4582-BA96-9E4E780ABEEB}">
      <dsp:nvSpPr>
        <dsp:cNvPr id="0" name=""/>
        <dsp:cNvSpPr/>
      </dsp:nvSpPr>
      <dsp:spPr>
        <a:xfrm>
          <a:off x="1318934" y="2051050"/>
          <a:ext cx="1423264" cy="12142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0B249D-6416-48E8-AE04-ADDA9538DB46}">
      <dsp:nvSpPr>
        <dsp:cNvPr id="0" name=""/>
        <dsp:cNvSpPr/>
      </dsp:nvSpPr>
      <dsp:spPr>
        <a:xfrm>
          <a:off x="1318934" y="3265271"/>
          <a:ext cx="1423264" cy="4266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0160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it-IT" sz="1600" kern="1200" err="1">
              <a:solidFill>
                <a:srgbClr val="000000"/>
              </a:solidFill>
              <a:latin typeface="Roboto Slab"/>
              <a:ea typeface="Roboto Slab"/>
              <a:cs typeface="Roboto Slab"/>
            </a:rPr>
            <a:t>Feb</a:t>
          </a:r>
          <a:endParaRPr lang="it-IT" sz="1600" kern="1200">
            <a:solidFill>
              <a:srgbClr val="000000"/>
            </a:solidFill>
            <a:latin typeface="Roboto Slab"/>
            <a:ea typeface="Roboto Slab"/>
            <a:cs typeface="Roboto Slab"/>
          </a:endParaRPr>
        </a:p>
      </dsp:txBody>
      <dsp:txXfrm>
        <a:off x="1318934" y="3265271"/>
        <a:ext cx="1423264" cy="426618"/>
      </dsp:txXfrm>
    </dsp:sp>
    <dsp:sp modelId="{FA784000-D814-4AED-A3D6-E1FF50E9F079}">
      <dsp:nvSpPr>
        <dsp:cNvPr id="0" name=""/>
        <dsp:cNvSpPr/>
      </dsp:nvSpPr>
      <dsp:spPr>
        <a:xfrm>
          <a:off x="1118429" y="2051050"/>
          <a:ext cx="0" cy="1214221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60D7D1-F72D-4EF4-A0F0-85E097503C25}">
      <dsp:nvSpPr>
        <dsp:cNvPr id="0" name=""/>
        <dsp:cNvSpPr/>
      </dsp:nvSpPr>
      <dsp:spPr>
        <a:xfrm>
          <a:off x="1095141" y="2012654"/>
          <a:ext cx="72182" cy="7679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1FF891-8EAC-47F8-91CB-4DBEF466C7BC}">
      <dsp:nvSpPr>
        <dsp:cNvPr id="0" name=""/>
        <dsp:cNvSpPr/>
      </dsp:nvSpPr>
      <dsp:spPr>
        <a:xfrm rot="8100000">
          <a:off x="1885830" y="481740"/>
          <a:ext cx="283557" cy="283557"/>
        </a:xfrm>
        <a:prstGeom prst="teardrop">
          <a:avLst>
            <a:gd name="adj" fmla="val 11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A19AE8-6C69-428A-940E-C87651BE57C8}">
      <dsp:nvSpPr>
        <dsp:cNvPr id="0" name=""/>
        <dsp:cNvSpPr/>
      </dsp:nvSpPr>
      <dsp:spPr>
        <a:xfrm>
          <a:off x="1917331" y="513241"/>
          <a:ext cx="220556" cy="220556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5F62C2-B423-422D-8D23-38CC0050CAD7}">
      <dsp:nvSpPr>
        <dsp:cNvPr id="0" name=""/>
        <dsp:cNvSpPr/>
      </dsp:nvSpPr>
      <dsp:spPr>
        <a:xfrm>
          <a:off x="2228115" y="836828"/>
          <a:ext cx="1423264" cy="12142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46E79F-A356-4A83-893A-E8BCE52C570A}">
      <dsp:nvSpPr>
        <dsp:cNvPr id="0" name=""/>
        <dsp:cNvSpPr/>
      </dsp:nvSpPr>
      <dsp:spPr>
        <a:xfrm>
          <a:off x="2228115" y="410209"/>
          <a:ext cx="1423264" cy="4266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0160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it-IT" sz="1600" kern="1200">
              <a:solidFill>
                <a:srgbClr val="000000"/>
              </a:solidFill>
              <a:latin typeface="Roboto Slab"/>
              <a:ea typeface="Roboto Slab"/>
              <a:cs typeface="Roboto Slab"/>
            </a:rPr>
            <a:t>Mar</a:t>
          </a:r>
          <a:endParaRPr lang="en-US" sz="1600" kern="1200">
            <a:solidFill>
              <a:srgbClr val="000000"/>
            </a:solidFill>
            <a:latin typeface="Roboto Slab"/>
            <a:ea typeface="Roboto Slab"/>
            <a:cs typeface="Roboto Slab"/>
          </a:endParaRPr>
        </a:p>
      </dsp:txBody>
      <dsp:txXfrm>
        <a:off x="2228115" y="410209"/>
        <a:ext cx="1423264" cy="426618"/>
      </dsp:txXfrm>
    </dsp:sp>
    <dsp:sp modelId="{2BB42B2F-B0FF-4CC2-BEF2-4B0DAE2D3B59}">
      <dsp:nvSpPr>
        <dsp:cNvPr id="0" name=""/>
        <dsp:cNvSpPr/>
      </dsp:nvSpPr>
      <dsp:spPr>
        <a:xfrm>
          <a:off x="2027609" y="836828"/>
          <a:ext cx="0" cy="1214221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B61C5B-A7A7-4570-B6C2-0D749B9B1D79}">
      <dsp:nvSpPr>
        <dsp:cNvPr id="0" name=""/>
        <dsp:cNvSpPr/>
      </dsp:nvSpPr>
      <dsp:spPr>
        <a:xfrm>
          <a:off x="2004322" y="2012654"/>
          <a:ext cx="72182" cy="7679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FEE948-D287-45E6-8C88-264EE595D374}">
      <dsp:nvSpPr>
        <dsp:cNvPr id="0" name=""/>
        <dsp:cNvSpPr/>
      </dsp:nvSpPr>
      <dsp:spPr>
        <a:xfrm rot="18900000">
          <a:off x="2795011" y="3336801"/>
          <a:ext cx="283557" cy="283557"/>
        </a:xfrm>
        <a:prstGeom prst="teardrop">
          <a:avLst>
            <a:gd name="adj" fmla="val 11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689B04-B07F-4453-8518-196491322CB0}">
      <dsp:nvSpPr>
        <dsp:cNvPr id="0" name=""/>
        <dsp:cNvSpPr/>
      </dsp:nvSpPr>
      <dsp:spPr>
        <a:xfrm>
          <a:off x="2826512" y="3368302"/>
          <a:ext cx="220556" cy="220556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AF77EA-8041-4206-A1A9-E094FDF93ED9}">
      <dsp:nvSpPr>
        <dsp:cNvPr id="0" name=""/>
        <dsp:cNvSpPr/>
      </dsp:nvSpPr>
      <dsp:spPr>
        <a:xfrm>
          <a:off x="3137296" y="2051050"/>
          <a:ext cx="1423264" cy="12142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200" b="0" kern="1200" dirty="0">
              <a:latin typeface="Roboto Slab"/>
              <a:ea typeface="Roboto Slab"/>
              <a:cs typeface="Roboto Slab"/>
            </a:rPr>
            <a:t>Erasmus </a:t>
          </a:r>
          <a:r>
            <a:rPr lang="it-IT" sz="1200" b="0" kern="1200" dirty="0" err="1">
              <a:latin typeface="Roboto Slab"/>
              <a:ea typeface="Roboto Slab"/>
              <a:cs typeface="Roboto Slab"/>
            </a:rPr>
            <a:t>Traineeship</a:t>
          </a:r>
          <a:endParaRPr lang="it-IT" sz="1200" kern="1200" dirty="0"/>
        </a:p>
      </dsp:txBody>
      <dsp:txXfrm>
        <a:off x="3137296" y="2051050"/>
        <a:ext cx="1423264" cy="1214221"/>
      </dsp:txXfrm>
    </dsp:sp>
    <dsp:sp modelId="{F6FF87FB-C2B2-42CF-9238-89019570AD53}">
      <dsp:nvSpPr>
        <dsp:cNvPr id="0" name=""/>
        <dsp:cNvSpPr/>
      </dsp:nvSpPr>
      <dsp:spPr>
        <a:xfrm>
          <a:off x="3137296" y="3265271"/>
          <a:ext cx="1423264" cy="4266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0160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it-IT" sz="1600" kern="1200" err="1">
              <a:solidFill>
                <a:srgbClr val="000000"/>
              </a:solidFill>
              <a:latin typeface="Roboto Slab"/>
              <a:ea typeface="Roboto Slab"/>
              <a:cs typeface="Roboto Slab"/>
            </a:rPr>
            <a:t>Apr</a:t>
          </a:r>
          <a:endParaRPr lang="it-IT" sz="1600" kern="1200">
            <a:solidFill>
              <a:srgbClr val="000000"/>
            </a:solidFill>
            <a:latin typeface="Roboto Slab"/>
            <a:ea typeface="Roboto Slab"/>
            <a:cs typeface="Roboto Slab"/>
          </a:endParaRPr>
        </a:p>
      </dsp:txBody>
      <dsp:txXfrm>
        <a:off x="3137296" y="3265271"/>
        <a:ext cx="1423264" cy="426618"/>
      </dsp:txXfrm>
    </dsp:sp>
    <dsp:sp modelId="{6530F11E-A43A-442A-9D31-2773A3550CD1}">
      <dsp:nvSpPr>
        <dsp:cNvPr id="0" name=""/>
        <dsp:cNvSpPr/>
      </dsp:nvSpPr>
      <dsp:spPr>
        <a:xfrm>
          <a:off x="2936790" y="2051050"/>
          <a:ext cx="0" cy="1214221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2534BD-1687-4EA7-8765-9CA6DA89294B}">
      <dsp:nvSpPr>
        <dsp:cNvPr id="0" name=""/>
        <dsp:cNvSpPr/>
      </dsp:nvSpPr>
      <dsp:spPr>
        <a:xfrm>
          <a:off x="2913502" y="2012654"/>
          <a:ext cx="72182" cy="7679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82E222-F4C3-467C-B2B7-1174A47D94FD}">
      <dsp:nvSpPr>
        <dsp:cNvPr id="0" name=""/>
        <dsp:cNvSpPr/>
      </dsp:nvSpPr>
      <dsp:spPr>
        <a:xfrm rot="8100000">
          <a:off x="3704192" y="481740"/>
          <a:ext cx="283557" cy="283557"/>
        </a:xfrm>
        <a:prstGeom prst="teardrop">
          <a:avLst>
            <a:gd name="adj" fmla="val 11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9DC894-31AB-4911-824B-A0CECCD0ED04}">
      <dsp:nvSpPr>
        <dsp:cNvPr id="0" name=""/>
        <dsp:cNvSpPr/>
      </dsp:nvSpPr>
      <dsp:spPr>
        <a:xfrm>
          <a:off x="3735693" y="513241"/>
          <a:ext cx="220556" cy="220556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042801-1915-48FD-B64B-8A6D027298E5}">
      <dsp:nvSpPr>
        <dsp:cNvPr id="0" name=""/>
        <dsp:cNvSpPr/>
      </dsp:nvSpPr>
      <dsp:spPr>
        <a:xfrm>
          <a:off x="4046476" y="836828"/>
          <a:ext cx="1423264" cy="12142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2080EA-3143-423A-BB6A-C117F08B57F2}">
      <dsp:nvSpPr>
        <dsp:cNvPr id="0" name=""/>
        <dsp:cNvSpPr/>
      </dsp:nvSpPr>
      <dsp:spPr>
        <a:xfrm>
          <a:off x="4046476" y="410209"/>
          <a:ext cx="1423264" cy="4266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0160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it-IT" sz="1600" kern="1200">
              <a:solidFill>
                <a:srgbClr val="000000"/>
              </a:solidFill>
              <a:latin typeface="Roboto Slab"/>
              <a:ea typeface="Roboto Slab"/>
              <a:cs typeface="Roboto Slab"/>
            </a:rPr>
            <a:t>May</a:t>
          </a:r>
        </a:p>
      </dsp:txBody>
      <dsp:txXfrm>
        <a:off x="4046476" y="410209"/>
        <a:ext cx="1423264" cy="426618"/>
      </dsp:txXfrm>
    </dsp:sp>
    <dsp:sp modelId="{A5CED1E7-98C1-4317-85BE-9261DA9834C4}">
      <dsp:nvSpPr>
        <dsp:cNvPr id="0" name=""/>
        <dsp:cNvSpPr/>
      </dsp:nvSpPr>
      <dsp:spPr>
        <a:xfrm>
          <a:off x="3845971" y="836828"/>
          <a:ext cx="0" cy="1214221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236516-12FE-44BF-A4B1-70436D4255F2}">
      <dsp:nvSpPr>
        <dsp:cNvPr id="0" name=""/>
        <dsp:cNvSpPr/>
      </dsp:nvSpPr>
      <dsp:spPr>
        <a:xfrm>
          <a:off x="3822683" y="2012654"/>
          <a:ext cx="72182" cy="7679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474F7D-7FC9-4003-9A10-F3D78AA4AA66}">
      <dsp:nvSpPr>
        <dsp:cNvPr id="0" name=""/>
        <dsp:cNvSpPr/>
      </dsp:nvSpPr>
      <dsp:spPr>
        <a:xfrm rot="18900000">
          <a:off x="4613372" y="3336801"/>
          <a:ext cx="283557" cy="283557"/>
        </a:xfrm>
        <a:prstGeom prst="teardrop">
          <a:avLst>
            <a:gd name="adj" fmla="val 11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E45288-659F-4AAC-84C0-54F6DB8B02AC}">
      <dsp:nvSpPr>
        <dsp:cNvPr id="0" name=""/>
        <dsp:cNvSpPr/>
      </dsp:nvSpPr>
      <dsp:spPr>
        <a:xfrm>
          <a:off x="4644873" y="3368302"/>
          <a:ext cx="220556" cy="220556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FB59046-29D0-4445-8FCC-6C14314EE42C}">
      <dsp:nvSpPr>
        <dsp:cNvPr id="0" name=""/>
        <dsp:cNvSpPr/>
      </dsp:nvSpPr>
      <dsp:spPr>
        <a:xfrm>
          <a:off x="4955657" y="2051050"/>
          <a:ext cx="1423264" cy="12142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200" kern="1200" dirty="0">
              <a:latin typeface="Roboto Slab"/>
              <a:ea typeface="Roboto Slab"/>
              <a:cs typeface="Roboto Slab"/>
            </a:rPr>
            <a:t>Erasmus for Study</a:t>
          </a:r>
        </a:p>
      </dsp:txBody>
      <dsp:txXfrm>
        <a:off x="4955657" y="2051050"/>
        <a:ext cx="1423264" cy="1214221"/>
      </dsp:txXfrm>
    </dsp:sp>
    <dsp:sp modelId="{B39AED29-85FC-4202-933D-650A52429FCA}">
      <dsp:nvSpPr>
        <dsp:cNvPr id="0" name=""/>
        <dsp:cNvSpPr/>
      </dsp:nvSpPr>
      <dsp:spPr>
        <a:xfrm>
          <a:off x="4955657" y="3265271"/>
          <a:ext cx="1423264" cy="4266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0160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it-IT" sz="1600" kern="1200" err="1">
              <a:solidFill>
                <a:srgbClr val="000000"/>
              </a:solidFill>
              <a:latin typeface="Roboto Slab"/>
              <a:ea typeface="Roboto Slab"/>
              <a:cs typeface="Roboto Slab"/>
            </a:rPr>
            <a:t>Jun</a:t>
          </a:r>
          <a:endParaRPr lang="en-US" sz="1600" kern="1200">
            <a:solidFill>
              <a:srgbClr val="000000"/>
            </a:solidFill>
            <a:latin typeface="Roboto Slab"/>
            <a:ea typeface="Roboto Slab"/>
            <a:cs typeface="Roboto Slab"/>
          </a:endParaRPr>
        </a:p>
      </dsp:txBody>
      <dsp:txXfrm>
        <a:off x="4955657" y="3265271"/>
        <a:ext cx="1423264" cy="426618"/>
      </dsp:txXfrm>
    </dsp:sp>
    <dsp:sp modelId="{58003FB5-B0F5-4EDE-B720-59AFC92057D9}">
      <dsp:nvSpPr>
        <dsp:cNvPr id="0" name=""/>
        <dsp:cNvSpPr/>
      </dsp:nvSpPr>
      <dsp:spPr>
        <a:xfrm>
          <a:off x="4755151" y="2051050"/>
          <a:ext cx="0" cy="1214221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AFCE3D-8749-408B-A9EC-C8AF1A6A5885}">
      <dsp:nvSpPr>
        <dsp:cNvPr id="0" name=""/>
        <dsp:cNvSpPr/>
      </dsp:nvSpPr>
      <dsp:spPr>
        <a:xfrm>
          <a:off x="4731864" y="2012654"/>
          <a:ext cx="72182" cy="7679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9569B3-2DC4-44E4-A6A0-48E1A1607955}">
      <dsp:nvSpPr>
        <dsp:cNvPr id="0" name=""/>
        <dsp:cNvSpPr/>
      </dsp:nvSpPr>
      <dsp:spPr>
        <a:xfrm rot="8100000">
          <a:off x="5522553" y="481740"/>
          <a:ext cx="283557" cy="283557"/>
        </a:xfrm>
        <a:prstGeom prst="teardrop">
          <a:avLst>
            <a:gd name="adj" fmla="val 11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27D70B-A2DC-45B5-87C6-33B93E86AEB8}">
      <dsp:nvSpPr>
        <dsp:cNvPr id="0" name=""/>
        <dsp:cNvSpPr/>
      </dsp:nvSpPr>
      <dsp:spPr>
        <a:xfrm>
          <a:off x="5554054" y="513241"/>
          <a:ext cx="220556" cy="220556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A39D23-064A-499E-8215-41AEF6513999}">
      <dsp:nvSpPr>
        <dsp:cNvPr id="0" name=""/>
        <dsp:cNvSpPr/>
      </dsp:nvSpPr>
      <dsp:spPr>
        <a:xfrm>
          <a:off x="5864838" y="836828"/>
          <a:ext cx="1423264" cy="12142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FE815E-4061-4C7A-9FB2-9C42E2450191}">
      <dsp:nvSpPr>
        <dsp:cNvPr id="0" name=""/>
        <dsp:cNvSpPr/>
      </dsp:nvSpPr>
      <dsp:spPr>
        <a:xfrm>
          <a:off x="5864838" y="410209"/>
          <a:ext cx="1423264" cy="4266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0160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it-IT" sz="1600" kern="1200">
              <a:solidFill>
                <a:srgbClr val="000000"/>
              </a:solidFill>
              <a:latin typeface="Roboto Slab"/>
              <a:ea typeface="Roboto Slab"/>
              <a:cs typeface="Roboto Slab"/>
            </a:rPr>
            <a:t>Jul</a:t>
          </a:r>
          <a:endParaRPr lang="en-US" sz="1600" kern="1200">
            <a:solidFill>
              <a:srgbClr val="000000"/>
            </a:solidFill>
            <a:latin typeface="Roboto Slab"/>
            <a:ea typeface="Roboto Slab"/>
            <a:cs typeface="Roboto Slab"/>
          </a:endParaRPr>
        </a:p>
      </dsp:txBody>
      <dsp:txXfrm>
        <a:off x="5864838" y="410209"/>
        <a:ext cx="1423264" cy="426618"/>
      </dsp:txXfrm>
    </dsp:sp>
    <dsp:sp modelId="{C82C68D0-72D2-47A2-9A09-263ACDE7CFF6}">
      <dsp:nvSpPr>
        <dsp:cNvPr id="0" name=""/>
        <dsp:cNvSpPr/>
      </dsp:nvSpPr>
      <dsp:spPr>
        <a:xfrm>
          <a:off x="5664332" y="836828"/>
          <a:ext cx="0" cy="1214221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274B8E-9D75-4D33-9FD2-7D5328B40755}">
      <dsp:nvSpPr>
        <dsp:cNvPr id="0" name=""/>
        <dsp:cNvSpPr/>
      </dsp:nvSpPr>
      <dsp:spPr>
        <a:xfrm>
          <a:off x="5641045" y="2012654"/>
          <a:ext cx="72182" cy="7679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FD50E5-4E6C-4CAA-A756-A0CAE8266469}">
      <dsp:nvSpPr>
        <dsp:cNvPr id="0" name=""/>
        <dsp:cNvSpPr/>
      </dsp:nvSpPr>
      <dsp:spPr>
        <a:xfrm rot="18900000">
          <a:off x="6431734" y="3336801"/>
          <a:ext cx="283557" cy="283557"/>
        </a:xfrm>
        <a:prstGeom prst="teardrop">
          <a:avLst>
            <a:gd name="adj" fmla="val 11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CB2B76-2B9A-43D8-9EE6-D824CD5B1D1F}">
      <dsp:nvSpPr>
        <dsp:cNvPr id="0" name=""/>
        <dsp:cNvSpPr/>
      </dsp:nvSpPr>
      <dsp:spPr>
        <a:xfrm>
          <a:off x="6463235" y="3368302"/>
          <a:ext cx="220556" cy="220556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9C95AA3-9BA0-4326-9C58-A1F753F298B4}">
      <dsp:nvSpPr>
        <dsp:cNvPr id="0" name=""/>
        <dsp:cNvSpPr/>
      </dsp:nvSpPr>
      <dsp:spPr>
        <a:xfrm>
          <a:off x="6774018" y="2051050"/>
          <a:ext cx="1423264" cy="12142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48731F-8D64-46D0-AB81-7FDB6CFB4AB3}">
      <dsp:nvSpPr>
        <dsp:cNvPr id="0" name=""/>
        <dsp:cNvSpPr/>
      </dsp:nvSpPr>
      <dsp:spPr>
        <a:xfrm>
          <a:off x="6774018" y="3265271"/>
          <a:ext cx="1423264" cy="4266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0160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it-IT" sz="1600" kern="1200" dirty="0" err="1">
              <a:solidFill>
                <a:srgbClr val="000000"/>
              </a:solidFill>
              <a:latin typeface="Roboto Slab"/>
              <a:ea typeface="Roboto Slab"/>
              <a:cs typeface="Roboto Slab"/>
            </a:rPr>
            <a:t>Aug</a:t>
          </a:r>
          <a:endParaRPr lang="it-IT" sz="1600" kern="1200" dirty="0">
            <a:solidFill>
              <a:srgbClr val="000000"/>
            </a:solidFill>
            <a:latin typeface="Roboto Slab"/>
            <a:ea typeface="Roboto Slab"/>
            <a:cs typeface="Roboto Slab"/>
          </a:endParaRPr>
        </a:p>
      </dsp:txBody>
      <dsp:txXfrm>
        <a:off x="6774018" y="3265271"/>
        <a:ext cx="1423264" cy="426618"/>
      </dsp:txXfrm>
    </dsp:sp>
    <dsp:sp modelId="{D4BCD288-A4C3-4EF3-86C2-07565E546E53}">
      <dsp:nvSpPr>
        <dsp:cNvPr id="0" name=""/>
        <dsp:cNvSpPr/>
      </dsp:nvSpPr>
      <dsp:spPr>
        <a:xfrm>
          <a:off x="6573513" y="2051050"/>
          <a:ext cx="0" cy="1214221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15984B-3B2E-44F6-BE3F-8986AA32116F}">
      <dsp:nvSpPr>
        <dsp:cNvPr id="0" name=""/>
        <dsp:cNvSpPr/>
      </dsp:nvSpPr>
      <dsp:spPr>
        <a:xfrm>
          <a:off x="6550225" y="2012654"/>
          <a:ext cx="72182" cy="7679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698D6D-5FF0-46D3-94BD-7596A29EEA90}">
      <dsp:nvSpPr>
        <dsp:cNvPr id="0" name=""/>
        <dsp:cNvSpPr/>
      </dsp:nvSpPr>
      <dsp:spPr>
        <a:xfrm rot="8100000">
          <a:off x="7340915" y="481740"/>
          <a:ext cx="283557" cy="283557"/>
        </a:xfrm>
        <a:prstGeom prst="teardrop">
          <a:avLst>
            <a:gd name="adj" fmla="val 11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25FDE5-7CAF-48A8-A8C9-0B20FBCBA6F7}">
      <dsp:nvSpPr>
        <dsp:cNvPr id="0" name=""/>
        <dsp:cNvSpPr/>
      </dsp:nvSpPr>
      <dsp:spPr>
        <a:xfrm>
          <a:off x="7372415" y="513241"/>
          <a:ext cx="220556" cy="220556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58F41B-2909-4A95-BE8A-7C48954C09B2}">
      <dsp:nvSpPr>
        <dsp:cNvPr id="0" name=""/>
        <dsp:cNvSpPr/>
      </dsp:nvSpPr>
      <dsp:spPr>
        <a:xfrm>
          <a:off x="7683199" y="836828"/>
          <a:ext cx="1423264" cy="12142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DDED17-FB8E-4595-B575-9DFC818164AB}">
      <dsp:nvSpPr>
        <dsp:cNvPr id="0" name=""/>
        <dsp:cNvSpPr/>
      </dsp:nvSpPr>
      <dsp:spPr>
        <a:xfrm>
          <a:off x="7683199" y="410209"/>
          <a:ext cx="1423264" cy="4266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0160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it-IT" sz="1600" kern="1200" dirty="0">
              <a:solidFill>
                <a:srgbClr val="000000"/>
              </a:solidFill>
              <a:latin typeface="Roboto Slab"/>
              <a:ea typeface="Roboto Slab"/>
              <a:cs typeface="Roboto Slab"/>
            </a:rPr>
            <a:t>Sep</a:t>
          </a:r>
        </a:p>
      </dsp:txBody>
      <dsp:txXfrm>
        <a:off x="7683199" y="410209"/>
        <a:ext cx="1423264" cy="426618"/>
      </dsp:txXfrm>
    </dsp:sp>
    <dsp:sp modelId="{A4F6B698-AFA1-44E8-AC33-590FB10718C3}">
      <dsp:nvSpPr>
        <dsp:cNvPr id="0" name=""/>
        <dsp:cNvSpPr/>
      </dsp:nvSpPr>
      <dsp:spPr>
        <a:xfrm>
          <a:off x="7482693" y="836828"/>
          <a:ext cx="0" cy="1214221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08662E-DF57-4F27-BE96-F89B795B5023}">
      <dsp:nvSpPr>
        <dsp:cNvPr id="0" name=""/>
        <dsp:cNvSpPr/>
      </dsp:nvSpPr>
      <dsp:spPr>
        <a:xfrm>
          <a:off x="7459406" y="2012654"/>
          <a:ext cx="72182" cy="7679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A362CD-9889-48DC-9AFE-17F6A57DDE81}">
      <dsp:nvSpPr>
        <dsp:cNvPr id="0" name=""/>
        <dsp:cNvSpPr/>
      </dsp:nvSpPr>
      <dsp:spPr>
        <a:xfrm rot="18900000">
          <a:off x="8250095" y="3336801"/>
          <a:ext cx="283557" cy="283557"/>
        </a:xfrm>
        <a:prstGeom prst="teardrop">
          <a:avLst>
            <a:gd name="adj" fmla="val 11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2FFEDE-7F51-4474-9490-C38A6162344E}">
      <dsp:nvSpPr>
        <dsp:cNvPr id="0" name=""/>
        <dsp:cNvSpPr/>
      </dsp:nvSpPr>
      <dsp:spPr>
        <a:xfrm>
          <a:off x="8281596" y="3368302"/>
          <a:ext cx="220556" cy="220556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17FC6F-71EC-428B-BC49-50146F1079BF}">
      <dsp:nvSpPr>
        <dsp:cNvPr id="0" name=""/>
        <dsp:cNvSpPr/>
      </dsp:nvSpPr>
      <dsp:spPr>
        <a:xfrm>
          <a:off x="8592380" y="2051050"/>
          <a:ext cx="1423264" cy="12142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006969-D0DC-4057-A219-2B0E971CF012}">
      <dsp:nvSpPr>
        <dsp:cNvPr id="0" name=""/>
        <dsp:cNvSpPr/>
      </dsp:nvSpPr>
      <dsp:spPr>
        <a:xfrm>
          <a:off x="8592380" y="3265271"/>
          <a:ext cx="1423264" cy="4266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0160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it-IT" sz="1600" kern="1200" err="1">
              <a:solidFill>
                <a:srgbClr val="000000"/>
              </a:solidFill>
              <a:latin typeface="Roboto Slab"/>
              <a:ea typeface="Roboto Slab"/>
              <a:cs typeface="Roboto Slab"/>
            </a:rPr>
            <a:t>Oct</a:t>
          </a:r>
          <a:endParaRPr lang="it-IT" sz="1600" kern="1200">
            <a:solidFill>
              <a:srgbClr val="000000"/>
            </a:solidFill>
            <a:latin typeface="Roboto Slab"/>
            <a:ea typeface="Roboto Slab"/>
            <a:cs typeface="Roboto Slab"/>
          </a:endParaRPr>
        </a:p>
      </dsp:txBody>
      <dsp:txXfrm>
        <a:off x="8592380" y="3265271"/>
        <a:ext cx="1423264" cy="426618"/>
      </dsp:txXfrm>
    </dsp:sp>
    <dsp:sp modelId="{2F63B4D6-3429-4A09-B2C6-129591D949B1}">
      <dsp:nvSpPr>
        <dsp:cNvPr id="0" name=""/>
        <dsp:cNvSpPr/>
      </dsp:nvSpPr>
      <dsp:spPr>
        <a:xfrm>
          <a:off x="8391874" y="2051050"/>
          <a:ext cx="0" cy="1214221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9F1AF1-DDAB-4938-A97D-F5AE92ADF573}">
      <dsp:nvSpPr>
        <dsp:cNvPr id="0" name=""/>
        <dsp:cNvSpPr/>
      </dsp:nvSpPr>
      <dsp:spPr>
        <a:xfrm>
          <a:off x="8368587" y="2012654"/>
          <a:ext cx="72182" cy="7679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CD13A9-00F7-47C3-A01B-B89D72ACFEC6}">
      <dsp:nvSpPr>
        <dsp:cNvPr id="0" name=""/>
        <dsp:cNvSpPr/>
      </dsp:nvSpPr>
      <dsp:spPr>
        <a:xfrm rot="8100000">
          <a:off x="9159276" y="481740"/>
          <a:ext cx="283557" cy="283557"/>
        </a:xfrm>
        <a:prstGeom prst="teardrop">
          <a:avLst>
            <a:gd name="adj" fmla="val 11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88AFDD-210A-4728-8804-50CAC157F9C5}">
      <dsp:nvSpPr>
        <dsp:cNvPr id="0" name=""/>
        <dsp:cNvSpPr/>
      </dsp:nvSpPr>
      <dsp:spPr>
        <a:xfrm>
          <a:off x="9190777" y="513241"/>
          <a:ext cx="220556" cy="220556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5ADC9B-3F2E-4489-B2A3-BC52A98C39EB}">
      <dsp:nvSpPr>
        <dsp:cNvPr id="0" name=""/>
        <dsp:cNvSpPr/>
      </dsp:nvSpPr>
      <dsp:spPr>
        <a:xfrm>
          <a:off x="9501560" y="836828"/>
          <a:ext cx="1423264" cy="12142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200" b="0" kern="1200" dirty="0">
              <a:latin typeface="Roboto Slab"/>
              <a:ea typeface="Roboto Slab"/>
              <a:cs typeface="Roboto Slab"/>
            </a:rPr>
            <a:t>Erasmus </a:t>
          </a:r>
          <a:r>
            <a:rPr lang="it-IT" sz="1200" b="0" kern="1200" dirty="0" err="1">
              <a:latin typeface="Roboto Slab"/>
              <a:ea typeface="Roboto Slab"/>
              <a:cs typeface="Roboto Slab"/>
            </a:rPr>
            <a:t>Traineeship</a:t>
          </a:r>
          <a:endParaRPr lang="it-IT" sz="1200" b="0" kern="1200" dirty="0">
            <a:latin typeface="Roboto Slab"/>
            <a:ea typeface="Roboto Slab"/>
            <a:cs typeface="Roboto Slab"/>
          </a:endParaRPr>
        </a:p>
      </dsp:txBody>
      <dsp:txXfrm>
        <a:off x="9501560" y="836828"/>
        <a:ext cx="1423264" cy="1214221"/>
      </dsp:txXfrm>
    </dsp:sp>
    <dsp:sp modelId="{FF5C0CB8-FD22-4F55-A35F-0168D5FE1F78}">
      <dsp:nvSpPr>
        <dsp:cNvPr id="0" name=""/>
        <dsp:cNvSpPr/>
      </dsp:nvSpPr>
      <dsp:spPr>
        <a:xfrm>
          <a:off x="9501560" y="410209"/>
          <a:ext cx="1423264" cy="4266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0160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it-IT" sz="1600" kern="1200" err="1">
              <a:solidFill>
                <a:srgbClr val="000000"/>
              </a:solidFill>
              <a:latin typeface="Roboto Slab"/>
              <a:ea typeface="Roboto Slab"/>
              <a:cs typeface="Roboto Slab"/>
            </a:rPr>
            <a:t>Nov</a:t>
          </a:r>
          <a:endParaRPr lang="it-IT" sz="1600" kern="1200">
            <a:solidFill>
              <a:srgbClr val="000000"/>
            </a:solidFill>
            <a:latin typeface="Roboto Slab"/>
            <a:ea typeface="Roboto Slab"/>
            <a:cs typeface="Roboto Slab"/>
          </a:endParaRPr>
        </a:p>
      </dsp:txBody>
      <dsp:txXfrm>
        <a:off x="9501560" y="410209"/>
        <a:ext cx="1423264" cy="426618"/>
      </dsp:txXfrm>
    </dsp:sp>
    <dsp:sp modelId="{4CD449E1-C5D8-4ADC-A8A4-D3688431FEFC}">
      <dsp:nvSpPr>
        <dsp:cNvPr id="0" name=""/>
        <dsp:cNvSpPr/>
      </dsp:nvSpPr>
      <dsp:spPr>
        <a:xfrm>
          <a:off x="9301055" y="836828"/>
          <a:ext cx="0" cy="1214221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D9FBB4-0366-4C88-94D0-734CC04D30F9}">
      <dsp:nvSpPr>
        <dsp:cNvPr id="0" name=""/>
        <dsp:cNvSpPr/>
      </dsp:nvSpPr>
      <dsp:spPr>
        <a:xfrm>
          <a:off x="9277767" y="2012654"/>
          <a:ext cx="72182" cy="7679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4D4092-0237-4BB9-AA7F-7FF7C6A15ADB}">
      <dsp:nvSpPr>
        <dsp:cNvPr id="0" name=""/>
        <dsp:cNvSpPr/>
      </dsp:nvSpPr>
      <dsp:spPr>
        <a:xfrm rot="18900000">
          <a:off x="10068457" y="3336801"/>
          <a:ext cx="283557" cy="283557"/>
        </a:xfrm>
        <a:prstGeom prst="teardrop">
          <a:avLst>
            <a:gd name="adj" fmla="val 11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602AF9-17AF-4936-9791-AEDC7207A90F}">
      <dsp:nvSpPr>
        <dsp:cNvPr id="0" name=""/>
        <dsp:cNvSpPr/>
      </dsp:nvSpPr>
      <dsp:spPr>
        <a:xfrm>
          <a:off x="10099957" y="3368302"/>
          <a:ext cx="220556" cy="220556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7B8288-818D-4B80-923E-CF0E4D540394}">
      <dsp:nvSpPr>
        <dsp:cNvPr id="0" name=""/>
        <dsp:cNvSpPr/>
      </dsp:nvSpPr>
      <dsp:spPr>
        <a:xfrm>
          <a:off x="10410741" y="2051050"/>
          <a:ext cx="1423264" cy="12142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661DD1-C8DD-4301-8385-122C656038C1}">
      <dsp:nvSpPr>
        <dsp:cNvPr id="0" name=""/>
        <dsp:cNvSpPr/>
      </dsp:nvSpPr>
      <dsp:spPr>
        <a:xfrm>
          <a:off x="10410741" y="3265271"/>
          <a:ext cx="1423264" cy="4266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0160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it-IT" sz="1600" kern="1200" dirty="0" err="1">
              <a:solidFill>
                <a:srgbClr val="000000"/>
              </a:solidFill>
              <a:latin typeface="Roboto Slab"/>
              <a:ea typeface="Roboto Slab"/>
              <a:cs typeface="Roboto Slab"/>
            </a:rPr>
            <a:t>Dec</a:t>
          </a:r>
          <a:endParaRPr lang="it-IT" sz="1600" kern="1200" dirty="0">
            <a:latin typeface="Roboto Slab"/>
            <a:ea typeface="Roboto Slab"/>
            <a:cs typeface="Roboto Slab"/>
          </a:endParaRPr>
        </a:p>
      </dsp:txBody>
      <dsp:txXfrm>
        <a:off x="10410741" y="3265271"/>
        <a:ext cx="1423264" cy="426618"/>
      </dsp:txXfrm>
    </dsp:sp>
    <dsp:sp modelId="{0812867C-2408-4799-AF43-1A36D7F3AA68}">
      <dsp:nvSpPr>
        <dsp:cNvPr id="0" name=""/>
        <dsp:cNvSpPr/>
      </dsp:nvSpPr>
      <dsp:spPr>
        <a:xfrm>
          <a:off x="10210236" y="2051050"/>
          <a:ext cx="0" cy="1214221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7BA62D-D501-4551-894E-69F984B0FB34}">
      <dsp:nvSpPr>
        <dsp:cNvPr id="0" name=""/>
        <dsp:cNvSpPr/>
      </dsp:nvSpPr>
      <dsp:spPr>
        <a:xfrm>
          <a:off x="10186948" y="2012654"/>
          <a:ext cx="72182" cy="7679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7/3/layout/DropPinTimeline">
  <dgm:title val="Drop Pin Timeline"/>
  <dgm:desc val="Use to show a list of events in chronological order. An invisible box next to the pin contains the date and the description is immediately below. It can display a medium amount of text and medium length date format."/>
  <dgm:catLst>
    <dgm:cat type="timeline" pri="500"/>
    <dgm:cat type="process" pri="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">
    <dgm:varLst>
      <dgm:chMax/>
      <dgm:chPref/>
      <dgm:animLvl val="lvl"/>
    </dgm:varLst>
    <dgm:alg type="composite"/>
    <dgm:shape xmlns:r="http://schemas.openxmlformats.org/officeDocument/2006/relationships" r:blip="">
      <dgm:adjLst/>
    </dgm:shape>
    <dgm:constrLst>
      <dgm:constr type="w" for="ch" forName="divider" refType="w"/>
      <dgm:constr type="h" for="ch" forName="divider"/>
      <dgm:constr type="ctrY" for="ch" forName="divider" refType="h" fact="0.5"/>
      <dgm:constr type="l" for="ch" forName="divider"/>
      <dgm:constr type="w" for="ch" forName="nodes" refType="w"/>
      <dgm:constr type="h" for="ch" forName="nodes" refType="h" fact="0.8"/>
      <dgm:constr type="ctrY" for="ch" forName="nodes" refType="h" fact="0.5"/>
    </dgm:constrLst>
    <dgm:layoutNode name="divider" styleLbl="fgAcc1">
      <dgm:alg type="sp"/>
      <dgm:choose name="ArrowShape">
        <dgm:if name="ArrowShapeLTR" func="var" arg="dir" op="equ" val="norm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>
                  <a:ln w="19050">
                    <a:solidFill>
                      <a:srgbClr val="000000"/>
                    </a:solidFill>
                    <a:tailEnd type="triangle" w="lg" len="lg"/>
                  </a:ln>
                </dgm1612:spPr>
              </a:ext>
            </dgm:extLst>
          </dgm:shape>
        </dgm:if>
        <dgm:else name="ArrowShapeRTL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>
                  <a:ln>
                    <a:solidFill>
                      <a:srgbClr val="000000"/>
                    </a:solidFill>
                    <a:headEnd type="triangle" w="lg" len="lg"/>
                  </a:ln>
                </dgm1612:spPr>
              </a:ext>
            </dgm:extLst>
          </dgm:shape>
        </dgm:else>
      </dgm:choose>
      <dgm:presOf/>
      <dgm:constrLst/>
      <dgm:ruleLst/>
    </dgm:layoutNode>
    <dgm:layoutNode name="nodes">
      <dgm:varLst>
        <dgm:chMax/>
        <dgm:chPref/>
        <dgm:animLvl val="lvl"/>
      </dgm:varLst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constrLst>
        <dgm:constr type="primFontSz" for="des" forName="L1TextContainer" val="20"/>
        <dgm:constr type="primFontSz" for="des" forName="L2TextContainer" refType="primFontSz" refFor="des" refForName="L1TextContainer" op="equ" fact="0.75"/>
        <dgm:constr type="w" for="ch" forName="composite" refType="w"/>
        <dgm:constr type="h" for="ch" forName="composite" refType="h"/>
        <dgm:constr type="w" for="ch" forName="spaceBetweenRectangles" refType="w" refFor="ch" refForName="composite" fact="-0.5"/>
        <dgm:constr type="w" for="ch" ptType="sibTrans" op="equ"/>
        <dgm:constr type="primFontSz" for="des" forName="L1TextContainer" op="equ"/>
        <dgm:constr type="primFontSz" for="des" forName="L2TextContainer" op="equ"/>
        <dgm:constr type="primFontSz" for="des" forName="L1TextContainer1" val="20"/>
        <dgm:constr type="primFontSz" for="des" forName="L2TextContainer1" refType="primFontSz" refFor="des" refForName="L1TextContainer1" op="equ" fact="0.75"/>
        <dgm:constr type="w" for="ch" forName="composite1" refType="w"/>
        <dgm:constr type="h" for="ch" forName="composite1" refType="h"/>
        <dgm:constr type="w" for="ch" forName="spaceBetweenRectangles1" refType="w" refFor="ch" refForName="composite1" fact="0.28"/>
        <dgm:constr type="primFontSz" for="des" forName="L1TextContainer1" op="equ"/>
        <dgm:constr type="primFontSz" for="des" forName="L2TextContainer1" op="equ"/>
      </dgm:constrLst>
      <dgm:choose name="LayoutBasedOnCountOfNodes">
        <dgm:if name="LessThanOrEqualToTwoNodes" axis="ch" ptType="node" func="cnt" op="lte" val="2">
          <dgm:forEach name="nodesForEach1" axis="ch" ptType="node">
            <dgm:layoutNode name="composite1">
              <dgm:alg type="composite"/>
              <dgm:shape xmlns:r="http://schemas.openxmlformats.org/officeDocument/2006/relationships" r:blip="">
                <dgm:adjLst/>
              </dgm:shape>
              <dgm:choose name="CaseForLayoutDirection1">
                <dgm:if name="CaseForLayoutDirectionLTR1" func="var" arg="dir" op="equ" val="norm">
                  <dgm:choose name="CaseForPlacingNodesAboveAndBelowDividerLTR1">
                    <dgm:if name="CaseForPlacingNodeAboveDividerLTR1" axis="self" ptType="node" func="posOdd" op="equ" val="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b" refFor="ch" refForName="DropPinPlaceHolder1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LTR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t" refFor="ch" refForName="DropPinPlaceHolder1"/>
                        <dgm:constr type="t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t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if>
                <dgm:else name="CaseForLayoutDirectionRTL1">
                  <dgm:choose name="CaseForPlacingNodesAboveAndBelowDividerRTL1">
                    <dgm:if name="CaseForPlacingNodeAboveDividerRTL1" axis="self" ptType="node" func="posOdd" op="equ" val="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b" refFor="ch" refForName="DropPinPlaceHolder1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RTL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t" refFor="ch" refForName="DropPinPlaceHolder1"/>
                        <dgm:constr type="t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t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else>
              </dgm:choose>
              <dgm:layoutNode name="ConnectorPoint1" styleLbl="lnNode1" moveWith="ConnectLine1">
                <dgm:alg type="sp"/>
                <dgm:shape xmlns:r="http://schemas.openxmlformats.org/officeDocument/2006/relationships" type="ellipse" r:blip="" zOrderOff="10">
                  <dgm:adjLst/>
                </dgm:shape>
                <dgm:presOf/>
                <dgm:constrLst>
                  <dgm:constr type="w" refType="h" op="equ"/>
                </dgm:constrLst>
              </dgm:layoutNode>
              <dgm:layoutNode name="DropPinPlaceHolder1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1" refType="w"/>
                  <dgm:constr type="h" for="ch" forName="DropPin1" refType="h"/>
                  <dgm:constr type="ctrX" for="ch" forName="DropPin1" refType="w" fact="0.5"/>
                  <dgm:constr type="ctrY" for="ch" forName="DropPin1" refType="h" fact="0.5"/>
                  <dgm:constr type="w" for="ch" forName="Ellipse1" refType="w" refFor="ch" refForName="DropPin1" fact="0.55"/>
                  <dgm:constr type="h" for="ch" forName="Ellipse1" refType="w" refFor="ch" refForName="DropPin1" fact="0.55"/>
                  <dgm:constr type="ctrX" for="ch" forName="Ellipse1" refType="ctrX" refFor="ch" refForName="DropPin1"/>
                  <dgm:constr type="ctrY" for="ch" forName="Ellipse1" refType="ctrY" refFor="ch" refForName="DropPin1"/>
                </dgm:constrLst>
                <dgm:layoutNode name="DropPin1" styleLbl="alignNode1">
                  <dgm:alg type="sp"/>
                  <dgm:choose name="CaseForPlacingTearDropAboveAndBelowDivider1">
                    <dgm:if name="CaseForPlacingTearDropAboveDivider1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1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1" styleLbl="fgAcc1" moveWith="DropPin1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>
                          <a:ln>
                            <a:noFill/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1" styleLbl="revTx" moveWith="L1TextContainer">
                <dgm:varLst>
                  <dgm:bulletEnabled val="1"/>
                </dgm:varLst>
                <dgm:choose name="casesForTxtDirLogic1">
                  <dgm:if name="Name771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 refType="primFontSz" fact="0.5"/>
                      <dgm:constr type="bMarg" refType="primFontSz" fact="0.75"/>
                    </dgm:constrLst>
                  </dgm:if>
                  <dgm:else name="Name881">
                    <dgm:alg type="tx">
                      <dgm:param type="txAnchorVert" val="b"/>
                      <dgm:param type="parTxLTRAlign" val="l"/>
                      <dgm:param type="parTxRTLAlign" val="l"/>
                      <dgm:param type="txAnchorVertCh" val="b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5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11" fact="NaN" max="NaN"/>
                </dgm:ruleLst>
              </dgm:layoutNode>
              <dgm:layoutNode name="L1TextContainer1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13" fact="NaN" max="NaN"/>
                </dgm:ruleLst>
              </dgm:layoutNode>
              <dgm:layoutNode name="ConnectLine1" styleLbl="sibTrans1D1">
                <dgm:alg type="sp"/>
                <dgm:shape xmlns:r="http://schemas.openxmlformats.org/officeDocument/2006/relationships" type="line" r:blip="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12700">
                          <a:prstDash val="dash"/>
                        </a:ln>
                      </dgm1612:spPr>
                    </a:ext>
                  </dgm:extLst>
                </dgm:shape>
                <dgm:presOf/>
                <dgm:constrLst/>
              </dgm:layoutNode>
              <dgm:layoutNode name="EmptyPlaceHolder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1" axis="followSib" ptType="sibTrans" cnt="1">
              <dgm:layoutNode name="spaceBetweenRectangles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if>
        <dgm:else name="MoreThanTwoNodes">
          <dgm:forEach name="nodesForEach" axis="ch" ptType="node">
            <dgm:layoutNode name="composite">
              <dgm:alg type="composite"/>
              <dgm:shape xmlns:r="http://schemas.openxmlformats.org/officeDocument/2006/relationships" r:blip="">
                <dgm:adjLst/>
              </dgm:shape>
              <dgm:choose name="CaseForLayoutDirection">
                <dgm:if name="CaseForLayoutDirectionLTR" func="var" arg="dir" op="equ" val="norm">
                  <dgm:choose name="CaseForPlacingNodesAboveAndBelowDividerLTR">
                    <dgm:if name="CaseForPlacingNodeAboveDividerLTR" axis="self" ptType="node" func="posOdd" op="equ" val="1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b" refFor="ch" refForName="DropPinPlaceHolder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LTR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t" refFor="ch" refForName="DropPinPlaceHolder"/>
                        <dgm:constr type="t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t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if>
                <dgm:else name="CaseForLayoutDirectionRTL">
                  <dgm:choose name="CaseForPlacingNodesAboveAndBelowDividerRTL">
                    <dgm:if name="CaseForPlacingNodeAboveDividerRTL" axis="self" ptType="node" func="posOdd" op="equ" val="1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b" refFor="ch" refForName="DropPinPlaceHolder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RTL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t" refFor="ch" refForName="DropPinPlaceHolder"/>
                        <dgm:constr type="t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t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else>
              </dgm:choose>
              <dgm:layoutNode name="ConnectorPoint" styleLbl="lnNode1" moveWith="ConnectLine">
                <dgm:alg type="sp"/>
                <dgm:shape xmlns:r="http://schemas.openxmlformats.org/officeDocument/2006/relationships" type="ellipse" r:blip="" zOrderOff="10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6350"/>
                      </dgm1612:spPr>
                    </a:ext>
                  </dgm:extLst>
                </dgm:shape>
                <dgm:presOf/>
                <dgm:constrLst>
                  <dgm:constr type="w" refType="h" op="equ"/>
                </dgm:constrLst>
              </dgm:layoutNode>
              <dgm:layoutNode name="DropPinPlaceHolder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" refType="w"/>
                  <dgm:constr type="h" for="ch" forName="DropPin" refType="h"/>
                  <dgm:constr type="ctrX" for="ch" forName="DropPin" refType="w" fact="0.5"/>
                  <dgm:constr type="ctrY" for="ch" forName="DropPin" refType="h" fact="0.5"/>
                  <dgm:constr type="w" for="ch" forName="Ellipse" refType="w" refFor="ch" refForName="DropPin" fact="0.55"/>
                  <dgm:constr type="h" for="ch" forName="Ellipse" refType="w" refFor="ch" refForName="DropPin" fact="0.55"/>
                  <dgm:constr type="ctrX" for="ch" forName="Ellipse" refType="ctrX" refFor="ch" refForName="DropPin"/>
                  <dgm:constr type="ctrY" for="ch" forName="Ellipse" refType="ctrY" refFor="ch" refForName="DropPin"/>
                </dgm:constrLst>
                <dgm:layoutNode name="DropPin" styleLbl="alignNode1">
                  <dgm:alg type="sp"/>
                  <dgm:choose name="CaseForPlacingTearDropAboveAndBelowDivider">
                    <dgm:if name="CaseForPlacingTearDropAboveDivider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" styleLbl="fgAcc1" moveWith="DropPin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>
                          <a:ln>
                            <a:noFill/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" styleLbl="revTx" moveWith="L1TextContainer">
                <dgm:varLst>
                  <dgm:bulletEnabled val="1"/>
                </dgm:varLst>
                <dgm:choose name="casesForTxtDirLogic">
                  <dgm:if name="Name77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5"/>
                      <dgm:constr type="tMarg" refType="primFontSz" fact="0.5"/>
                      <dgm:constr type="bMarg" refType="primFontSz" fact="0.75"/>
                    </dgm:constrLst>
                  </dgm:if>
                  <dgm:else name="Name88">
                    <dgm:alg type="tx">
                      <dgm:param type="txAnchorVert" val="b"/>
                      <dgm:param type="parTxLTRAlign" val="l"/>
                      <dgm:param type="parTxRTLAlign" val="l"/>
                      <dgm:param type="txAnchorVertCh" val="b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11" fact="NaN" max="NaN"/>
                </dgm:ruleLst>
              </dgm:layoutNode>
              <dgm:layoutNode name="L1TextContainer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13" fact="NaN" max="NaN"/>
                </dgm:ruleLst>
              </dgm:layoutNode>
              <dgm:layoutNode name="ConnectLine" styleLbl="sibTrans1D1">
                <dgm:alg type="sp"/>
                <dgm:shape xmlns:r="http://schemas.openxmlformats.org/officeDocument/2006/relationships" type="line" r:blip="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12700">
                          <a:prstDash val="dash"/>
                        </a:ln>
                      </dgm1612:spPr>
                    </a:ext>
                  </dgm:extLst>
                </dgm:shape>
                <dgm:presOf/>
                <dgm:constrLst/>
              </dgm:layoutNode>
              <dgm:layoutNode name="EmptyPlaceHolder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" axis="followSib" ptType="sibTrans" cnt="1">
              <dgm:layoutNode name="spaceBetweenRectangles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else>
      </dgm:choose>
    </dgm:layoutNode>
  </dgm:layoutNode>
  <dgm:extLs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it-IT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it-IT"/>
              <a:t>Ciao a tutti - welcome to our presentation on international recruiting and sustainability.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6" name="Google Shape;9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5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5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" name="Google Shape;272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0" name="Google Shape;29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5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7" name="Google Shape;337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5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3" name="Google Shape;353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6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04" name="Google Shape;404;p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4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5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13" name="Google Shape;313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41" name="Google Shape;441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56" name="Google Shape;45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5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99" name="Google Shape;499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25" name="Google Shape;525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6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33" name="Google Shape;533;p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6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40" name="Google Shape;540;p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6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54" name="Google Shape;554;p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it-IT"/>
              <a:t>15 mins time slot to answer all the questions related to the mobility or more general questions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it-IT"/>
              <a:t>The link to book is available </a:t>
            </a:r>
            <a:endParaRPr/>
          </a:p>
        </p:txBody>
      </p:sp>
      <p:sp>
        <p:nvSpPr>
          <p:cNvPr id="110" name="Google Shape;11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3" name="Google Shape;12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4" name="Google Shape;13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64" name="Google Shape;564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contenuto" type="obj">
  <p:cSld name="OBJEC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titolo" type="title">
  <p:cSld name="TITLE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4" name="Google Shape;24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e contenuti" type="twoObj">
  <p:cSld name="TWO_OBJECTS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3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" name="Google Shape;31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estazione sezione" type="secHead">
  <p:cSld name="SECTION_HEADER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32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32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7" name="Google Shape;37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fronto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4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4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34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34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34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titolo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uota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to con didascalia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7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37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magine con didascalia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8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8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testo verticale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9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olo e testo verticale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0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40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2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5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14.jpeg"/><Relationship Id="rId7" Type="http://schemas.openxmlformats.org/officeDocument/2006/relationships/diagramColors" Target="../diagrams/colors3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Relationship Id="rId9" Type="http://schemas.openxmlformats.org/officeDocument/2006/relationships/image" Target="../media/image6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12" Type="http://schemas.openxmlformats.org/officeDocument/2006/relationships/image" Target="../media/image4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11" Type="http://schemas.openxmlformats.org/officeDocument/2006/relationships/image" Target="../media/image5.png"/><Relationship Id="rId5" Type="http://schemas.openxmlformats.org/officeDocument/2006/relationships/image" Target="../media/image38.png"/><Relationship Id="rId10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5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://t.me/unipvmobilityout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5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mailto:outgoing.mobility@unipv.it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56.png"/><Relationship Id="rId4" Type="http://schemas.openxmlformats.org/officeDocument/2006/relationships/hyperlink" Target="mailto:erasmusbip@unipv.it" TargetMode="Externa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2"/>
          <p:cNvPicPr preferRelativeResize="0"/>
          <p:nvPr/>
        </p:nvPicPr>
        <p:blipFill rotWithShape="1">
          <a:blip r:embed="rId3">
            <a:alphaModFix/>
          </a:blip>
          <a:srcRect r="43219" b="29013"/>
          <a:stretch/>
        </p:blipFill>
        <p:spPr>
          <a:xfrm>
            <a:off x="2634662" y="1745398"/>
            <a:ext cx="6922676" cy="3367204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2"/>
          <p:cNvSpPr txBox="1"/>
          <p:nvPr/>
        </p:nvSpPr>
        <p:spPr>
          <a:xfrm>
            <a:off x="7669161" y="5772723"/>
            <a:ext cx="4522974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t-IT" sz="1600" b="0" i="0" u="none" strike="noStrike" cap="none">
                <a:solidFill>
                  <a:srgbClr val="B2284B"/>
                </a:solidFill>
                <a:latin typeface="Roboto Slab"/>
                <a:ea typeface="Roboto Slab"/>
                <a:cs typeface="Roboto Slab"/>
                <a:sym typeface="Roboto Slab"/>
              </a:rPr>
              <a:t>Edited by the International Mobility Unit</a:t>
            </a:r>
            <a:endParaRPr sz="1400" b="0" i="0" u="none" strike="noStrike" cap="none">
              <a:solidFill>
                <a:srgbClr val="000000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9"/>
          <p:cNvSpPr txBox="1"/>
          <p:nvPr/>
        </p:nvSpPr>
        <p:spPr>
          <a:xfrm>
            <a:off x="609600" y="3132422"/>
            <a:ext cx="10972800" cy="17358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it-IT" sz="2800" b="1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Important</a:t>
            </a:r>
            <a:r>
              <a:rPr lang="it-IT" sz="2800" b="1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information for the audience:</a:t>
            </a:r>
            <a:endParaRPr sz="2800" b="1" i="0" u="none" strike="noStrike" cap="none" dirty="0">
              <a:solidFill>
                <a:schemeClr val="dk1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it-IT" sz="28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a </a:t>
            </a:r>
            <a:r>
              <a:rPr lang="it-IT" sz="2800" b="1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Q&amp;A session </a:t>
            </a:r>
            <a:r>
              <a:rPr lang="it-IT" sz="28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has</a:t>
            </a:r>
            <a:r>
              <a:rPr lang="it-IT" sz="28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</a:t>
            </a:r>
            <a:r>
              <a:rPr lang="it-IT" sz="28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been</a:t>
            </a:r>
            <a:r>
              <a:rPr lang="it-IT" sz="28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</a:t>
            </a:r>
            <a:r>
              <a:rPr lang="it-IT" sz="28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planned</a:t>
            </a:r>
            <a:r>
              <a:rPr lang="it-IT" sz="28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</a:t>
            </a:r>
            <a:r>
              <a:rPr lang="it-IT" sz="28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at</a:t>
            </a:r>
            <a:r>
              <a:rPr lang="it-IT" sz="28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the end of the </a:t>
            </a:r>
            <a:r>
              <a:rPr lang="it-IT" sz="28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presentation</a:t>
            </a:r>
            <a:r>
              <a:rPr lang="it-IT" sz="28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.</a:t>
            </a:r>
            <a:endParaRPr sz="2800" b="1" i="0" u="none" strike="noStrike" cap="none" dirty="0">
              <a:solidFill>
                <a:schemeClr val="dk1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800" b="1" i="0" u="none" strike="noStrike" cap="none" dirty="0">
              <a:solidFill>
                <a:schemeClr val="dk1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it-IT" sz="2800" b="1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Please</a:t>
            </a:r>
            <a:r>
              <a:rPr lang="it-IT" sz="2800" b="1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take note of </a:t>
            </a:r>
            <a:r>
              <a:rPr lang="it-IT" sz="2800" b="1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all</a:t>
            </a:r>
            <a:r>
              <a:rPr lang="it-IT" sz="2800" b="1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the </a:t>
            </a:r>
            <a:r>
              <a:rPr lang="it-IT" sz="2800" b="1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questions</a:t>
            </a:r>
            <a:r>
              <a:rPr lang="it-IT" sz="2800" b="1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</a:t>
            </a:r>
            <a:r>
              <a:rPr lang="it-IT" sz="2800" b="1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you</a:t>
            </a:r>
            <a:r>
              <a:rPr lang="it-IT" sz="2800" b="1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</a:t>
            </a:r>
            <a:r>
              <a:rPr lang="it-IT" sz="2800" b="1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have</a:t>
            </a:r>
            <a:r>
              <a:rPr lang="it-IT" sz="2800" b="1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for </a:t>
            </a:r>
            <a:r>
              <a:rPr lang="it-IT" sz="2800" b="1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us</a:t>
            </a:r>
            <a:r>
              <a:rPr lang="it-IT" sz="2800" b="1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!</a:t>
            </a:r>
            <a:endParaRPr sz="2800" b="1" i="0" u="none" strike="noStrike" cap="none" dirty="0">
              <a:solidFill>
                <a:schemeClr val="dk1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pic>
        <p:nvPicPr>
          <p:cNvPr id="99" name="Google Shape;99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90288" y="600681"/>
            <a:ext cx="2411424" cy="241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9"/>
          <p:cNvPicPr preferRelativeResize="0"/>
          <p:nvPr/>
        </p:nvPicPr>
        <p:blipFill rotWithShape="1">
          <a:blip r:embed="rId4">
            <a:alphaModFix/>
          </a:blip>
          <a:srcRect r="41116" b="27391"/>
          <a:stretch/>
        </p:blipFill>
        <p:spPr>
          <a:xfrm>
            <a:off x="10148711" y="6238913"/>
            <a:ext cx="1063575" cy="5102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4"/>
          <p:cNvSpPr txBox="1"/>
          <p:nvPr/>
        </p:nvSpPr>
        <p:spPr>
          <a:xfrm>
            <a:off x="781650" y="455082"/>
            <a:ext cx="10628700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SzPts val="3600"/>
            </a:pPr>
            <a:r>
              <a:rPr lang="it-IT" sz="3600" b="1" i="0" u="none" strike="noStrike" cap="none" dirty="0">
                <a:solidFill>
                  <a:srgbClr val="B2284B"/>
                </a:solidFill>
                <a:latin typeface="Roboto Slab"/>
                <a:ea typeface="Roboto Slab"/>
                <a:cs typeface="Roboto Slab"/>
                <a:sym typeface="Roboto Slab"/>
              </a:rPr>
              <a:t>WHAT’S ON </a:t>
            </a:r>
            <a:r>
              <a:rPr lang="it-IT" sz="3600" b="1" dirty="0">
                <a:solidFill>
                  <a:srgbClr val="B2284B"/>
                </a:solidFill>
                <a:latin typeface="Roboto Slab"/>
                <a:ea typeface="Roboto Slab"/>
                <a:cs typeface="Roboto Slab"/>
                <a:sym typeface="Roboto Slab"/>
              </a:rPr>
              <a:t>THE </a:t>
            </a:r>
          </a:p>
          <a:p>
            <a:pPr algn="ctr">
              <a:buSzPts val="3600"/>
            </a:pPr>
            <a:r>
              <a:rPr lang="it-IT" sz="3600" b="1" dirty="0">
                <a:solidFill>
                  <a:srgbClr val="B2284B"/>
                </a:solidFill>
                <a:latin typeface="Roboto Slab"/>
                <a:ea typeface="Roboto Slab"/>
                <a:cs typeface="Roboto Slab"/>
                <a:sym typeface="Roboto Slab"/>
              </a:rPr>
              <a:t>AGENDA</a:t>
            </a:r>
            <a:r>
              <a:rPr lang="it-IT" sz="3600" b="1" i="0" u="none" strike="noStrike" cap="none" dirty="0">
                <a:solidFill>
                  <a:srgbClr val="B2284B"/>
                </a:solidFill>
                <a:latin typeface="Roboto Slab"/>
                <a:ea typeface="Roboto Slab"/>
                <a:cs typeface="Roboto Slab"/>
                <a:sym typeface="Roboto Slab"/>
              </a:rPr>
              <a:t> TODAY…</a:t>
            </a:r>
            <a:endParaRPr sz="3600" b="1" i="0" u="none" strike="noStrike" cap="none" dirty="0">
              <a:solidFill>
                <a:srgbClr val="B2284B"/>
              </a:solidFill>
              <a:latin typeface="Roboto Slab"/>
              <a:ea typeface="Roboto Slab"/>
              <a:cs typeface="Roboto Slab"/>
            </a:endParaRPr>
          </a:p>
        </p:txBody>
      </p:sp>
      <p:sp>
        <p:nvSpPr>
          <p:cNvPr id="106" name="Google Shape;106;p14"/>
          <p:cNvSpPr txBox="1"/>
          <p:nvPr/>
        </p:nvSpPr>
        <p:spPr>
          <a:xfrm>
            <a:off x="1708154" y="1247870"/>
            <a:ext cx="8322611" cy="4708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925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Noto Sans Symbols"/>
              <a:buChar char="❖"/>
            </a:pPr>
            <a:r>
              <a:rPr lang="it-IT" sz="20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Erasmus+ Study</a:t>
            </a:r>
            <a:endParaRPr sz="2000" b="0" i="0" u="none" strike="noStrike" cap="none" dirty="0">
              <a:solidFill>
                <a:srgbClr val="000000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marL="34925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Noto Sans Symbols"/>
              <a:buChar char="❖"/>
            </a:pPr>
            <a:r>
              <a:rPr lang="it-IT" sz="20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Erasmus+ </a:t>
            </a:r>
            <a:r>
              <a:rPr lang="it-IT" sz="20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Traineeship</a:t>
            </a:r>
            <a:endParaRPr sz="2000" b="0" i="0" u="none" strike="noStrike" cap="none" dirty="0">
              <a:solidFill>
                <a:schemeClr val="dk1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marL="34925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Noto Sans Symbols"/>
              <a:buChar char="❖"/>
            </a:pPr>
            <a:r>
              <a:rPr lang="it-IT" sz="20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Overseas</a:t>
            </a:r>
            <a:r>
              <a:rPr lang="it-IT" sz="20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Exchange </a:t>
            </a:r>
            <a:r>
              <a:rPr lang="it-IT" sz="20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Programme</a:t>
            </a:r>
            <a:r>
              <a:rPr lang="it-IT" sz="20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+ ISEP Exchange</a:t>
            </a:r>
            <a:endParaRPr lang="it-IT" sz="2000" b="0" i="0" u="none" strike="noStrike" cap="none" dirty="0">
              <a:solidFill>
                <a:srgbClr val="000000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marL="349250" indent="-342900">
              <a:lnSpc>
                <a:spcPct val="150000"/>
              </a:lnSpc>
              <a:buClr>
                <a:schemeClr val="dk1"/>
              </a:buClr>
              <a:buSzPts val="2300"/>
              <a:buFont typeface="Noto Sans Symbols"/>
              <a:buChar char="❖"/>
            </a:pPr>
            <a:r>
              <a:rPr lang="it-IT" sz="20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Double Degrees</a:t>
            </a:r>
            <a:endParaRPr sz="2000" b="0" i="0" u="none" strike="noStrike" cap="none" dirty="0">
              <a:solidFill>
                <a:schemeClr val="dk1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marL="349250" indent="-342900">
              <a:lnSpc>
                <a:spcPct val="150000"/>
              </a:lnSpc>
              <a:buClr>
                <a:schemeClr val="dk1"/>
              </a:buClr>
              <a:buSzPts val="2300"/>
              <a:buFont typeface="Noto Sans Symbols"/>
              <a:buChar char="❖"/>
            </a:pPr>
            <a:r>
              <a:rPr lang="it-IT" sz="20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Erasmus+ Blended Intensive </a:t>
            </a:r>
            <a:r>
              <a:rPr lang="it-IT" sz="20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Programmes</a:t>
            </a:r>
            <a:endParaRPr lang="it-IT" sz="2000" b="0" i="0" u="none" strike="noStrike" cap="none" dirty="0">
              <a:solidFill>
                <a:schemeClr val="dk1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marL="34925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Noto Sans Symbols"/>
              <a:buChar char="❖"/>
            </a:pPr>
            <a:r>
              <a:rPr lang="it-IT" sz="20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EC2U Alliance</a:t>
            </a:r>
            <a:endParaRPr sz="2000" b="0" i="0" u="none" strike="noStrike" cap="none" dirty="0">
              <a:solidFill>
                <a:srgbClr val="000000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marL="34925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Noto Sans Symbols"/>
              <a:buChar char="❖"/>
            </a:pPr>
            <a:r>
              <a:rPr lang="it-IT" sz="20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Language certificates and </a:t>
            </a:r>
            <a:r>
              <a:rPr lang="it-IT" sz="20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requirements</a:t>
            </a:r>
            <a:endParaRPr sz="2000" b="0" i="0" u="none" strike="noStrike" cap="none" dirty="0">
              <a:solidFill>
                <a:schemeClr val="dk1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marL="34925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Noto Sans Symbols"/>
              <a:buChar char="❖"/>
            </a:pPr>
            <a:r>
              <a:rPr lang="it-IT" sz="20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Italian</a:t>
            </a:r>
            <a:r>
              <a:rPr lang="it-IT" sz="20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Erasmus</a:t>
            </a:r>
          </a:p>
          <a:p>
            <a:pPr marL="349250" indent="-342900">
              <a:lnSpc>
                <a:spcPct val="150000"/>
              </a:lnSpc>
              <a:buClr>
                <a:schemeClr val="dk1"/>
              </a:buClr>
              <a:buSzPts val="2300"/>
              <a:buFont typeface="Noto Sans Symbols"/>
              <a:buChar char="❖"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How to get in touch with us</a:t>
            </a:r>
            <a:endParaRPr sz="2000" b="0" i="0" u="none" strike="noStrike" cap="none" dirty="0">
              <a:solidFill>
                <a:schemeClr val="dk1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marL="34925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Noto Sans Symbols"/>
              <a:buChar char="❖"/>
            </a:pPr>
            <a:r>
              <a:rPr lang="it-IT" sz="20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Q&amp;A Session</a:t>
            </a:r>
            <a:endParaRPr sz="2000" b="0" i="0" u="none" strike="noStrike" cap="none" dirty="0">
              <a:solidFill>
                <a:schemeClr val="dk1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pic>
        <p:nvPicPr>
          <p:cNvPr id="107" name="Google Shape;107;p14"/>
          <p:cNvPicPr preferRelativeResize="0"/>
          <p:nvPr/>
        </p:nvPicPr>
        <p:blipFill rotWithShape="1">
          <a:blip r:embed="rId3">
            <a:alphaModFix/>
          </a:blip>
          <a:srcRect r="41116" b="27391"/>
          <a:stretch/>
        </p:blipFill>
        <p:spPr>
          <a:xfrm>
            <a:off x="10148711" y="6238913"/>
            <a:ext cx="1063575" cy="5102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096B337-AD88-9FCB-B6D0-614DCB69BF7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43DD7910-F04F-7EF9-BA47-688815B5716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627372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05;p14">
            <a:extLst>
              <a:ext uri="{FF2B5EF4-FFF2-40B4-BE49-F238E27FC236}">
                <a16:creationId xmlns:a16="http://schemas.microsoft.com/office/drawing/2014/main" id="{7E221436-83B5-9855-3958-4A284F5DC01E}"/>
              </a:ext>
            </a:extLst>
          </p:cNvPr>
          <p:cNvSpPr txBox="1"/>
          <p:nvPr/>
        </p:nvSpPr>
        <p:spPr>
          <a:xfrm>
            <a:off x="226291" y="503556"/>
            <a:ext cx="1173941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it-IT" sz="3600" b="1" dirty="0">
                <a:solidFill>
                  <a:srgbClr val="B2284B"/>
                </a:solidFill>
                <a:latin typeface="Roboto Slab"/>
                <a:ea typeface="Roboto Slab"/>
                <a:cs typeface="Roboto Slab"/>
                <a:sym typeface="Roboto Slab"/>
              </a:rPr>
              <a:t>MANY POSSIBILITIES TO GO ABROAD WITH UNIPV</a:t>
            </a:r>
            <a:endParaRPr sz="3600" b="1" i="0" u="none" strike="noStrike" cap="none" dirty="0">
              <a:solidFill>
                <a:srgbClr val="B2284B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graphicFrame>
        <p:nvGraphicFramePr>
          <p:cNvPr id="6" name="Diagramma 5">
            <a:extLst>
              <a:ext uri="{FF2B5EF4-FFF2-40B4-BE49-F238E27FC236}">
                <a16:creationId xmlns:a16="http://schemas.microsoft.com/office/drawing/2014/main" id="{90AE034D-3FDC-0E40-937C-96137E6BD4B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3316937"/>
              </p:ext>
            </p:extLst>
          </p:nvPr>
        </p:nvGraphicFramePr>
        <p:xfrm>
          <a:off x="357674" y="1240971"/>
          <a:ext cx="5508175" cy="49979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CasellaDiTesto 8">
            <a:extLst>
              <a:ext uri="{FF2B5EF4-FFF2-40B4-BE49-F238E27FC236}">
                <a16:creationId xmlns:a16="http://schemas.microsoft.com/office/drawing/2014/main" id="{CB058699-E755-1FE8-EAA1-932C42498DB4}"/>
              </a:ext>
            </a:extLst>
          </p:cNvPr>
          <p:cNvSpPr txBox="1"/>
          <p:nvPr/>
        </p:nvSpPr>
        <p:spPr>
          <a:xfrm>
            <a:off x="6096000" y="1055277"/>
            <a:ext cx="5738326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300" b="1" dirty="0">
                <a:solidFill>
                  <a:srgbClr val="B2284B"/>
                </a:solidFill>
                <a:latin typeface="Roboto Slab" pitchFamily="2" charset="0"/>
                <a:ea typeface="Roboto Slab" pitchFamily="2" charset="0"/>
                <a:cs typeface="Roboto Slab" pitchFamily="2" charset="0"/>
              </a:rPr>
              <a:t>Exchange </a:t>
            </a:r>
            <a:r>
              <a:rPr lang="it-IT" sz="2300" b="1" dirty="0" err="1">
                <a:solidFill>
                  <a:srgbClr val="B2284B"/>
                </a:solidFill>
                <a:latin typeface="Roboto Slab" pitchFamily="2" charset="0"/>
                <a:ea typeface="Roboto Slab" pitchFamily="2" charset="0"/>
                <a:cs typeface="Roboto Slab" pitchFamily="2" charset="0"/>
              </a:rPr>
              <a:t>Programmes</a:t>
            </a:r>
            <a:endParaRPr lang="it-IT" sz="2300" b="1" dirty="0">
              <a:solidFill>
                <a:srgbClr val="B2284B"/>
              </a:solidFill>
              <a:latin typeface="Roboto Slab" pitchFamily="2" charset="0"/>
              <a:ea typeface="Roboto Slab" pitchFamily="2" charset="0"/>
              <a:cs typeface="Roboto Slab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dirty="0" err="1">
                <a:latin typeface="Roboto Slab" pitchFamily="2" charset="0"/>
                <a:ea typeface="Roboto Slab" pitchFamily="2" charset="0"/>
                <a:cs typeface="Roboto Slab" pitchFamily="2" charset="0"/>
              </a:rPr>
              <a:t>Tuition</a:t>
            </a:r>
            <a:r>
              <a:rPr lang="it-IT" sz="16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it-IT" sz="1600" dirty="0" err="1">
                <a:latin typeface="Roboto Slab" pitchFamily="2" charset="0"/>
                <a:ea typeface="Roboto Slab" pitchFamily="2" charset="0"/>
                <a:cs typeface="Roboto Slab" pitchFamily="2" charset="0"/>
              </a:rPr>
              <a:t>fees</a:t>
            </a:r>
            <a:r>
              <a:rPr lang="it-IT" sz="16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it-IT" sz="1600" dirty="0" err="1">
                <a:latin typeface="Roboto Slab" pitchFamily="2" charset="0"/>
                <a:ea typeface="Roboto Slab" pitchFamily="2" charset="0"/>
                <a:cs typeface="Roboto Slab" pitchFamily="2" charset="0"/>
              </a:rPr>
              <a:t>waived</a:t>
            </a:r>
            <a:endParaRPr lang="it-IT" sz="1600" dirty="0">
              <a:latin typeface="Roboto Slab" pitchFamily="2" charset="0"/>
              <a:ea typeface="Roboto Slab" pitchFamily="2" charset="0"/>
              <a:cs typeface="Roboto Slab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Study in a </a:t>
            </a:r>
            <a:r>
              <a:rPr lang="it-IT" sz="1600" dirty="0" err="1">
                <a:latin typeface="Roboto Slab" pitchFamily="2" charset="0"/>
                <a:ea typeface="Roboto Slab" pitchFamily="2" charset="0"/>
                <a:cs typeface="Roboto Slab" pitchFamily="2" charset="0"/>
              </a:rPr>
              <a:t>foreign</a:t>
            </a:r>
            <a:r>
              <a:rPr lang="it-IT" sz="16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 Institution: 609 partner Institutions with 2-4 spots – 90% of </a:t>
            </a:r>
            <a:r>
              <a:rPr lang="it-IT" sz="1600" dirty="0" err="1">
                <a:latin typeface="Roboto Slab" pitchFamily="2" charset="0"/>
                <a:ea typeface="Roboto Slab" pitchFamily="2" charset="0"/>
                <a:cs typeface="Roboto Slab" pitchFamily="2" charset="0"/>
              </a:rPr>
              <a:t>applicants</a:t>
            </a:r>
            <a:r>
              <a:rPr lang="it-IT" sz="16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 are </a:t>
            </a:r>
            <a:r>
              <a:rPr lang="it-IT" sz="1600" dirty="0" err="1">
                <a:latin typeface="Roboto Slab" pitchFamily="2" charset="0"/>
                <a:ea typeface="Roboto Slab" pitchFamily="2" charset="0"/>
                <a:cs typeface="Roboto Slab" pitchFamily="2" charset="0"/>
              </a:rPr>
              <a:t>successful</a:t>
            </a:r>
            <a:endParaRPr lang="it-IT" sz="1600" dirty="0">
              <a:latin typeface="Roboto Slab" pitchFamily="2" charset="0"/>
              <a:ea typeface="Roboto Slab" pitchFamily="2" charset="0"/>
              <a:cs typeface="Roboto Slab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dirty="0" err="1">
                <a:latin typeface="Roboto Slab" pitchFamily="2" charset="0"/>
                <a:ea typeface="Roboto Slab" pitchFamily="2" charset="0"/>
                <a:cs typeface="Roboto Slab" pitchFamily="2" charset="0"/>
              </a:rPr>
              <a:t>Scholarships</a:t>
            </a:r>
            <a:r>
              <a:rPr lang="it-IT" sz="16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it-IT" sz="1600" dirty="0" err="1">
                <a:latin typeface="Roboto Slab" pitchFamily="2" charset="0"/>
                <a:ea typeface="Roboto Slab" pitchFamily="2" charset="0"/>
                <a:cs typeface="Roboto Slab" pitchFamily="2" charset="0"/>
              </a:rPr>
              <a:t>opportunities</a:t>
            </a:r>
            <a:endParaRPr lang="it-IT" sz="1600" dirty="0">
              <a:latin typeface="Roboto Slab" pitchFamily="2" charset="0"/>
              <a:ea typeface="Roboto Slab" pitchFamily="2" charset="0"/>
              <a:cs typeface="Roboto Slab" pitchFamily="2" charset="0"/>
            </a:endParaRPr>
          </a:p>
          <a:p>
            <a:endParaRPr lang="it-IT" sz="1600" dirty="0">
              <a:latin typeface="Roboto Slab" pitchFamily="2" charset="0"/>
              <a:ea typeface="Roboto Slab" pitchFamily="2" charset="0"/>
              <a:cs typeface="Roboto Slab" pitchFamily="2" charset="0"/>
            </a:endParaRPr>
          </a:p>
          <a:p>
            <a:r>
              <a:rPr lang="it-IT" sz="2300" b="1" dirty="0" err="1">
                <a:solidFill>
                  <a:srgbClr val="B2284B"/>
                </a:solidFill>
                <a:latin typeface="Roboto Slab" pitchFamily="2" charset="0"/>
                <a:ea typeface="Roboto Slab" pitchFamily="2" charset="0"/>
                <a:cs typeface="Roboto Slab" pitchFamily="2" charset="0"/>
              </a:rPr>
              <a:t>Traineeship</a:t>
            </a:r>
            <a:r>
              <a:rPr lang="it-IT" sz="2300" b="1" dirty="0">
                <a:solidFill>
                  <a:srgbClr val="B2284B"/>
                </a:solidFill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it-IT" sz="2300" b="1" dirty="0" err="1">
                <a:solidFill>
                  <a:srgbClr val="B2284B"/>
                </a:solidFill>
                <a:latin typeface="Roboto Slab" pitchFamily="2" charset="0"/>
                <a:ea typeface="Roboto Slab" pitchFamily="2" charset="0"/>
                <a:cs typeface="Roboto Slab" pitchFamily="2" charset="0"/>
              </a:rPr>
              <a:t>Programme</a:t>
            </a:r>
            <a:endParaRPr lang="it-IT" sz="2300" b="1" dirty="0">
              <a:solidFill>
                <a:srgbClr val="B2284B"/>
              </a:solidFill>
              <a:latin typeface="Roboto Slab" pitchFamily="2" charset="0"/>
              <a:ea typeface="Roboto Slab" pitchFamily="2" charset="0"/>
              <a:cs typeface="Roboto Slab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dirty="0" err="1">
                <a:latin typeface="Roboto Slab" pitchFamily="2" charset="0"/>
                <a:ea typeface="Roboto Slab" pitchFamily="2" charset="0"/>
                <a:cs typeface="Roboto Slab" pitchFamily="2" charset="0"/>
              </a:rPr>
              <a:t>You</a:t>
            </a:r>
            <a:r>
              <a:rPr lang="it-IT" sz="16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it-IT" sz="1600" dirty="0" err="1">
                <a:latin typeface="Roboto Slab" pitchFamily="2" charset="0"/>
                <a:ea typeface="Roboto Slab" pitchFamily="2" charset="0"/>
                <a:cs typeface="Roboto Slab" pitchFamily="2" charset="0"/>
              </a:rPr>
              <a:t>choose</a:t>
            </a:r>
            <a:r>
              <a:rPr lang="it-IT" sz="16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 the company – 90% of </a:t>
            </a:r>
            <a:r>
              <a:rPr lang="it-IT" sz="1600" dirty="0" err="1">
                <a:latin typeface="Roboto Slab" pitchFamily="2" charset="0"/>
                <a:ea typeface="Roboto Slab" pitchFamily="2" charset="0"/>
                <a:cs typeface="Roboto Slab" pitchFamily="2" charset="0"/>
              </a:rPr>
              <a:t>applicants</a:t>
            </a:r>
            <a:r>
              <a:rPr lang="it-IT" sz="16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 are </a:t>
            </a:r>
            <a:r>
              <a:rPr lang="it-IT" sz="1600" dirty="0" err="1">
                <a:latin typeface="Roboto Slab" pitchFamily="2" charset="0"/>
                <a:ea typeface="Roboto Slab" pitchFamily="2" charset="0"/>
                <a:cs typeface="Roboto Slab" pitchFamily="2" charset="0"/>
              </a:rPr>
              <a:t>successful</a:t>
            </a:r>
            <a:endParaRPr lang="it-IT" sz="1600" dirty="0">
              <a:latin typeface="Roboto Slab" pitchFamily="2" charset="0"/>
              <a:ea typeface="Roboto Slab" pitchFamily="2" charset="0"/>
              <a:cs typeface="Roboto Slab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dirty="0" err="1">
                <a:latin typeface="Roboto Slab" pitchFamily="2" charset="0"/>
                <a:ea typeface="Roboto Slab" pitchFamily="2" charset="0"/>
                <a:cs typeface="Roboto Slab" pitchFamily="2" charset="0"/>
              </a:rPr>
              <a:t>Scholarships</a:t>
            </a:r>
            <a:r>
              <a:rPr lang="it-IT" sz="16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it-IT" sz="1600" dirty="0" err="1">
                <a:latin typeface="Roboto Slab" pitchFamily="2" charset="0"/>
                <a:ea typeface="Roboto Slab" pitchFamily="2" charset="0"/>
                <a:cs typeface="Roboto Slab" pitchFamily="2" charset="0"/>
              </a:rPr>
              <a:t>opportunities</a:t>
            </a:r>
            <a:endParaRPr lang="it-IT" sz="1600" dirty="0">
              <a:latin typeface="Roboto Slab" pitchFamily="2" charset="0"/>
              <a:ea typeface="Roboto Slab" pitchFamily="2" charset="0"/>
              <a:cs typeface="Roboto Slab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dirty="0" err="1">
                <a:latin typeface="Roboto Slab" pitchFamily="2" charset="0"/>
                <a:ea typeface="Roboto Slab" pitchFamily="2" charset="0"/>
                <a:cs typeface="Roboto Slab" pitchFamily="2" charset="0"/>
              </a:rPr>
              <a:t>Available</a:t>
            </a:r>
            <a:r>
              <a:rPr lang="it-IT" sz="16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 for </a:t>
            </a:r>
            <a:r>
              <a:rPr lang="it-IT" sz="1600" dirty="0" err="1">
                <a:latin typeface="Roboto Slab" pitchFamily="2" charset="0"/>
                <a:ea typeface="Roboto Slab" pitchFamily="2" charset="0"/>
                <a:cs typeface="Roboto Slab" pitchFamily="2" charset="0"/>
              </a:rPr>
              <a:t>recent</a:t>
            </a:r>
            <a:r>
              <a:rPr lang="it-IT" sz="16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it-IT" sz="1600" dirty="0" err="1">
                <a:latin typeface="Roboto Slab" pitchFamily="2" charset="0"/>
                <a:ea typeface="Roboto Slab" pitchFamily="2" charset="0"/>
                <a:cs typeface="Roboto Slab" pitchFamily="2" charset="0"/>
              </a:rPr>
              <a:t>graduates</a:t>
            </a:r>
            <a:endParaRPr lang="it-IT" sz="1600" dirty="0">
              <a:latin typeface="Roboto Slab" pitchFamily="2" charset="0"/>
              <a:ea typeface="Roboto Slab" pitchFamily="2" charset="0"/>
              <a:cs typeface="Roboto Slab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1600" dirty="0">
              <a:latin typeface="Roboto Slab" pitchFamily="2" charset="0"/>
              <a:ea typeface="Roboto Slab" pitchFamily="2" charset="0"/>
              <a:cs typeface="Roboto Slab" pitchFamily="2" charset="0"/>
            </a:endParaRPr>
          </a:p>
          <a:p>
            <a:r>
              <a:rPr lang="it-IT" sz="2300" b="1" dirty="0">
                <a:solidFill>
                  <a:srgbClr val="B2284B"/>
                </a:solidFill>
                <a:latin typeface="Roboto Slab" pitchFamily="2" charset="0"/>
                <a:ea typeface="Roboto Slab" pitchFamily="2" charset="0"/>
                <a:cs typeface="Roboto Slab" pitchFamily="2" charset="0"/>
              </a:rPr>
              <a:t>Double and Joint Degrees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dirty="0" err="1">
                <a:latin typeface="Roboto Slab" pitchFamily="2" charset="0"/>
                <a:ea typeface="Roboto Slab" pitchFamily="2" charset="0"/>
                <a:cs typeface="Roboto Slab" pitchFamily="2" charset="0"/>
              </a:rPr>
              <a:t>Tuition</a:t>
            </a:r>
            <a:r>
              <a:rPr lang="it-IT" sz="16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it-IT" sz="1600" dirty="0" err="1">
                <a:latin typeface="Roboto Slab" pitchFamily="2" charset="0"/>
                <a:ea typeface="Roboto Slab" pitchFamily="2" charset="0"/>
                <a:cs typeface="Roboto Slab" pitchFamily="2" charset="0"/>
              </a:rPr>
              <a:t>fees</a:t>
            </a:r>
            <a:r>
              <a:rPr lang="it-IT" sz="16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it-IT" sz="1600" dirty="0" err="1">
                <a:latin typeface="Roboto Slab" pitchFamily="2" charset="0"/>
                <a:ea typeface="Roboto Slab" pitchFamily="2" charset="0"/>
                <a:cs typeface="Roboto Slab" pitchFamily="2" charset="0"/>
              </a:rPr>
              <a:t>waived</a:t>
            </a:r>
            <a:endParaRPr lang="it-IT" sz="1600" dirty="0">
              <a:latin typeface="Roboto Slab" pitchFamily="2" charset="0"/>
              <a:ea typeface="Roboto Slab" pitchFamily="2" charset="0"/>
              <a:cs typeface="Roboto Slab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Double or multiple degree </a:t>
            </a:r>
            <a:r>
              <a:rPr lang="it-IT" sz="1600" dirty="0" err="1">
                <a:latin typeface="Roboto Slab" pitchFamily="2" charset="0"/>
                <a:ea typeface="Roboto Slab" pitchFamily="2" charset="0"/>
                <a:cs typeface="Roboto Slab" pitchFamily="2" charset="0"/>
              </a:rPr>
              <a:t>titles</a:t>
            </a:r>
            <a:r>
              <a:rPr lang="it-IT" sz="16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: 26 partner Institutions with 2-6 spots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dirty="0" err="1">
                <a:latin typeface="Roboto Slab" pitchFamily="2" charset="0"/>
                <a:ea typeface="Roboto Slab" pitchFamily="2" charset="0"/>
                <a:cs typeface="Roboto Slab" pitchFamily="2" charset="0"/>
              </a:rPr>
              <a:t>Scholarships</a:t>
            </a:r>
            <a:r>
              <a:rPr lang="it-IT" sz="16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it-IT" sz="1600" dirty="0" err="1">
                <a:latin typeface="Roboto Slab" pitchFamily="2" charset="0"/>
                <a:ea typeface="Roboto Slab" pitchFamily="2" charset="0"/>
                <a:cs typeface="Roboto Slab" pitchFamily="2" charset="0"/>
              </a:rPr>
              <a:t>opportunities</a:t>
            </a:r>
            <a:endParaRPr lang="it-IT" sz="1600" dirty="0">
              <a:latin typeface="Roboto Slab" pitchFamily="2" charset="0"/>
              <a:ea typeface="Roboto Slab" pitchFamily="2" charset="0"/>
              <a:cs typeface="Roboto Slab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1600" dirty="0">
              <a:latin typeface="Roboto Slab" pitchFamily="2" charset="0"/>
              <a:ea typeface="Roboto Slab" pitchFamily="2" charset="0"/>
              <a:cs typeface="Roboto Slab" pitchFamily="2" charset="0"/>
            </a:endParaRPr>
          </a:p>
          <a:p>
            <a:r>
              <a:rPr lang="it-IT" sz="2300" b="1" dirty="0">
                <a:solidFill>
                  <a:srgbClr val="B2284B"/>
                </a:solidFill>
                <a:latin typeface="Roboto Slab" pitchFamily="2" charset="0"/>
                <a:ea typeface="Roboto Slab" pitchFamily="2" charset="0"/>
                <a:cs typeface="Roboto Slab" pitchFamily="2" charset="0"/>
              </a:rPr>
              <a:t>Short </a:t>
            </a:r>
            <a:r>
              <a:rPr lang="it-IT" sz="2300" b="1" dirty="0" err="1">
                <a:solidFill>
                  <a:srgbClr val="B2284B"/>
                </a:solidFill>
                <a:latin typeface="Roboto Slab" pitchFamily="2" charset="0"/>
                <a:ea typeface="Roboto Slab" pitchFamily="2" charset="0"/>
                <a:cs typeface="Roboto Slab" pitchFamily="2" charset="0"/>
              </a:rPr>
              <a:t>Programmes</a:t>
            </a:r>
            <a:endParaRPr lang="it-IT" sz="2300" b="1" dirty="0">
              <a:solidFill>
                <a:srgbClr val="B2284B"/>
              </a:solidFill>
              <a:latin typeface="Roboto Slab" pitchFamily="2" charset="0"/>
              <a:ea typeface="Roboto Slab" pitchFamily="2" charset="0"/>
              <a:cs typeface="Roboto Slab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dirty="0" err="1">
                <a:latin typeface="Roboto Slab" pitchFamily="2" charset="0"/>
                <a:ea typeface="Roboto Slab" pitchFamily="2" charset="0"/>
                <a:cs typeface="Roboto Slab" pitchFamily="2" charset="0"/>
              </a:rPr>
              <a:t>Tuition</a:t>
            </a:r>
            <a:r>
              <a:rPr lang="it-IT" sz="16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it-IT" sz="1600" dirty="0" err="1">
                <a:latin typeface="Roboto Slab" pitchFamily="2" charset="0"/>
                <a:ea typeface="Roboto Slab" pitchFamily="2" charset="0"/>
                <a:cs typeface="Roboto Slab" pitchFamily="2" charset="0"/>
              </a:rPr>
              <a:t>fees</a:t>
            </a:r>
            <a:r>
              <a:rPr lang="it-IT" sz="16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it-IT" sz="1600" dirty="0" err="1">
                <a:latin typeface="Roboto Slab" pitchFamily="2" charset="0"/>
                <a:ea typeface="Roboto Slab" pitchFamily="2" charset="0"/>
                <a:cs typeface="Roboto Slab" pitchFamily="2" charset="0"/>
              </a:rPr>
              <a:t>waived</a:t>
            </a:r>
            <a:endParaRPr lang="it-IT" sz="1600" dirty="0">
              <a:latin typeface="Roboto Slab" pitchFamily="2" charset="0"/>
              <a:ea typeface="Roboto Slab" pitchFamily="2" charset="0"/>
              <a:cs typeface="Roboto Slab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Virtual or blended classes</a:t>
            </a:r>
          </a:p>
        </p:txBody>
      </p:sp>
      <p:pic>
        <p:nvPicPr>
          <p:cNvPr id="10" name="Google Shape;107;p14">
            <a:extLst>
              <a:ext uri="{FF2B5EF4-FFF2-40B4-BE49-F238E27FC236}">
                <a16:creationId xmlns:a16="http://schemas.microsoft.com/office/drawing/2014/main" id="{5AD2E2A2-850F-08C3-99E1-5CFAFC273C45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r="41116" b="27391"/>
          <a:stretch/>
        </p:blipFill>
        <p:spPr>
          <a:xfrm>
            <a:off x="10148711" y="6238913"/>
            <a:ext cx="1063575" cy="5102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375693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5"/>
          <p:cNvSpPr/>
          <p:nvPr/>
        </p:nvSpPr>
        <p:spPr>
          <a:xfrm>
            <a:off x="2684206" y="4342816"/>
            <a:ext cx="8811108" cy="1317599"/>
          </a:xfrm>
          <a:prstGeom prst="rect">
            <a:avLst/>
          </a:prstGeom>
          <a:solidFill>
            <a:srgbClr val="B2284B">
              <a:alpha val="13725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15"/>
          <p:cNvSpPr/>
          <p:nvPr/>
        </p:nvSpPr>
        <p:spPr>
          <a:xfrm>
            <a:off x="2684206" y="1337944"/>
            <a:ext cx="8811108" cy="1317599"/>
          </a:xfrm>
          <a:prstGeom prst="rect">
            <a:avLst/>
          </a:prstGeom>
          <a:solidFill>
            <a:srgbClr val="B2284B">
              <a:alpha val="13725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15"/>
          <p:cNvSpPr/>
          <p:nvPr/>
        </p:nvSpPr>
        <p:spPr>
          <a:xfrm>
            <a:off x="2684206" y="2841998"/>
            <a:ext cx="8811108" cy="1317599"/>
          </a:xfrm>
          <a:prstGeom prst="rect">
            <a:avLst/>
          </a:prstGeom>
          <a:solidFill>
            <a:srgbClr val="B2284B">
              <a:alpha val="13725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15"/>
          <p:cNvSpPr txBox="1"/>
          <p:nvPr/>
        </p:nvSpPr>
        <p:spPr>
          <a:xfrm>
            <a:off x="3758907" y="584889"/>
            <a:ext cx="4674185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36"/>
              <a:buFont typeface="Calibri"/>
              <a:buNone/>
            </a:pPr>
            <a:r>
              <a:rPr lang="it-IT" sz="3600" b="1" i="0" u="none" strike="noStrike" cap="none">
                <a:solidFill>
                  <a:srgbClr val="B2284B"/>
                </a:solidFill>
                <a:latin typeface="Roboto Slab"/>
                <a:ea typeface="Roboto Slab"/>
                <a:cs typeface="Roboto Slab"/>
                <a:sym typeface="Roboto Slab"/>
              </a:rPr>
              <a:t>ERASMUS+ STUDY</a:t>
            </a:r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15"/>
          <p:cNvSpPr txBox="1"/>
          <p:nvPr/>
        </p:nvSpPr>
        <p:spPr>
          <a:xfrm>
            <a:off x="784268" y="1336537"/>
            <a:ext cx="1899938" cy="1318173"/>
          </a:xfrm>
          <a:prstGeom prst="rect">
            <a:avLst/>
          </a:prstGeom>
          <a:solidFill>
            <a:srgbClr val="B2284B"/>
          </a:solidFill>
          <a:ln>
            <a:noFill/>
          </a:ln>
        </p:spPr>
        <p:txBody>
          <a:bodyPr spcFirstLastPara="1" wrap="square" lIns="113775" tIns="65000" rIns="113775" bIns="650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t-IT" sz="2800" b="1" i="0" u="none" strike="noStrike" cap="none" dirty="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rPr>
              <a:t>WHAT</a:t>
            </a:r>
            <a:endParaRPr sz="2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15"/>
          <p:cNvSpPr txBox="1"/>
          <p:nvPr/>
        </p:nvSpPr>
        <p:spPr>
          <a:xfrm>
            <a:off x="784268" y="2841159"/>
            <a:ext cx="1899938" cy="1317600"/>
          </a:xfrm>
          <a:prstGeom prst="rect">
            <a:avLst/>
          </a:prstGeom>
          <a:solidFill>
            <a:srgbClr val="B2284B"/>
          </a:solidFill>
          <a:ln>
            <a:noFill/>
          </a:ln>
        </p:spPr>
        <p:txBody>
          <a:bodyPr spcFirstLastPara="1" wrap="square" lIns="113775" tIns="65000" rIns="113775" bIns="650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t-IT" sz="2800" b="1" i="0" u="none" strike="noStrike" cap="non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rPr>
              <a:t>WHERE</a:t>
            </a:r>
            <a:endParaRPr sz="2800" b="1" i="0" u="none" strike="noStrike" cap="none">
              <a:solidFill>
                <a:schemeClr val="lt1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152" name="Google Shape;152;p15"/>
          <p:cNvSpPr txBox="1"/>
          <p:nvPr/>
        </p:nvSpPr>
        <p:spPr>
          <a:xfrm>
            <a:off x="784268" y="4345207"/>
            <a:ext cx="1899938" cy="1317600"/>
          </a:xfrm>
          <a:prstGeom prst="rect">
            <a:avLst/>
          </a:prstGeom>
          <a:solidFill>
            <a:srgbClr val="B2284B"/>
          </a:solidFill>
          <a:ln>
            <a:noFill/>
          </a:ln>
        </p:spPr>
        <p:txBody>
          <a:bodyPr spcFirstLastPara="1" wrap="square" lIns="113775" tIns="65000" rIns="113775" bIns="650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t-IT" sz="2800" b="1" i="0" u="none" strike="noStrike" cap="non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rPr>
              <a:t>WHO</a:t>
            </a:r>
            <a:endParaRPr sz="2800" b="0" i="0" u="none" strike="noStrike" cap="none">
              <a:solidFill>
                <a:schemeClr val="lt1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153" name="Google Shape;153;p15"/>
          <p:cNvSpPr/>
          <p:nvPr/>
        </p:nvSpPr>
        <p:spPr>
          <a:xfrm>
            <a:off x="8666767" y="1345096"/>
            <a:ext cx="2828547" cy="1288800"/>
          </a:xfrm>
          <a:prstGeom prst="rect">
            <a:avLst/>
          </a:prstGeom>
          <a:noFill/>
          <a:ln w="25400" cap="flat" cmpd="sng">
            <a:solidFill>
              <a:srgbClr val="B228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Full 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recognition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of the 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completed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activities 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at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the end of the 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period</a:t>
            </a:r>
            <a:endParaRPr dirty="0"/>
          </a:p>
        </p:txBody>
      </p:sp>
      <p:sp>
        <p:nvSpPr>
          <p:cNvPr id="154" name="Google Shape;154;p15"/>
          <p:cNvSpPr/>
          <p:nvPr/>
        </p:nvSpPr>
        <p:spPr>
          <a:xfrm>
            <a:off x="4916817" y="1345096"/>
            <a:ext cx="3599147" cy="1288800"/>
          </a:xfrm>
          <a:prstGeom prst="rect">
            <a:avLst/>
          </a:prstGeom>
          <a:noFill/>
          <a:ln w="25400" cap="flat" cmpd="sng">
            <a:solidFill>
              <a:srgbClr val="B228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3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0" i="0" u="none" strike="noStrike" cap="non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Attend courses and take exams, carry out research activity for thesis, and combine a traineeship</a:t>
            </a:r>
            <a:endParaRPr sz="1600" b="0" i="0" u="none" strike="noStrike" cap="none">
              <a:solidFill>
                <a:schemeClr val="dk1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155" name="Google Shape;155;p15"/>
          <p:cNvSpPr/>
          <p:nvPr/>
        </p:nvSpPr>
        <p:spPr>
          <a:xfrm>
            <a:off x="2835008" y="1347345"/>
            <a:ext cx="1931007" cy="1289373"/>
          </a:xfrm>
          <a:prstGeom prst="rect">
            <a:avLst/>
          </a:prstGeom>
          <a:noFill/>
          <a:ln w="25400" cap="flat" cmpd="sng">
            <a:solidFill>
              <a:srgbClr val="B228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Mobility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for study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f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or one 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semester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or full 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academic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year</a:t>
            </a:r>
            <a:endParaRPr sz="16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15"/>
          <p:cNvSpPr/>
          <p:nvPr/>
        </p:nvSpPr>
        <p:spPr>
          <a:xfrm>
            <a:off x="8433092" y="2855566"/>
            <a:ext cx="3062222" cy="1288800"/>
          </a:xfrm>
          <a:prstGeom prst="rect">
            <a:avLst/>
          </a:prstGeom>
          <a:noFill/>
          <a:ln w="25400" cap="flat" cmpd="sng">
            <a:solidFill>
              <a:srgbClr val="B228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Verify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the 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available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destinations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for 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your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department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/Erasmus Area</a:t>
            </a:r>
            <a:endParaRPr dirty="0"/>
          </a:p>
        </p:txBody>
      </p:sp>
      <p:sp>
        <p:nvSpPr>
          <p:cNvPr id="157" name="Google Shape;157;p15"/>
          <p:cNvSpPr/>
          <p:nvPr/>
        </p:nvSpPr>
        <p:spPr>
          <a:xfrm>
            <a:off x="2835008" y="2852262"/>
            <a:ext cx="5450251" cy="1289373"/>
          </a:xfrm>
          <a:prstGeom prst="rect">
            <a:avLst/>
          </a:prstGeom>
          <a:noFill/>
          <a:ln w="25400" cap="flat" cmpd="sng">
            <a:solidFill>
              <a:srgbClr val="B228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EU Countries</a:t>
            </a:r>
          </a:p>
          <a:p>
            <a: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+</a:t>
            </a:r>
          </a:p>
          <a:p>
            <a: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Switzerland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, United Kingdom</a:t>
            </a:r>
            <a:endParaRPr lang="it-IT" sz="1600" dirty="0">
              <a:solidFill>
                <a:schemeClr val="dk1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+</a:t>
            </a:r>
          </a:p>
          <a:p>
            <a: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China, Morocco</a:t>
            </a:r>
            <a:endParaRPr dirty="0"/>
          </a:p>
        </p:txBody>
      </p:sp>
      <p:sp>
        <p:nvSpPr>
          <p:cNvPr id="158" name="Google Shape;158;p15"/>
          <p:cNvSpPr/>
          <p:nvPr/>
        </p:nvSpPr>
        <p:spPr>
          <a:xfrm>
            <a:off x="2835008" y="4352654"/>
            <a:ext cx="8660306" cy="1289373"/>
          </a:xfrm>
          <a:prstGeom prst="rect">
            <a:avLst/>
          </a:prstGeom>
          <a:noFill/>
          <a:ln w="25400" cap="flat" cmpd="sng">
            <a:solidFill>
              <a:srgbClr val="B228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All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students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enrolled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at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UNIPV</a:t>
            </a:r>
            <a:endParaRPr dirty="0"/>
          </a:p>
        </p:txBody>
      </p:sp>
      <p:pic>
        <p:nvPicPr>
          <p:cNvPr id="159" name="Google Shape;159;p15"/>
          <p:cNvPicPr preferRelativeResize="0"/>
          <p:nvPr/>
        </p:nvPicPr>
        <p:blipFill rotWithShape="1">
          <a:blip r:embed="rId3">
            <a:alphaModFix/>
          </a:blip>
          <a:srcRect r="41116" b="27391"/>
          <a:stretch/>
        </p:blipFill>
        <p:spPr>
          <a:xfrm>
            <a:off x="10148711" y="6238913"/>
            <a:ext cx="1063575" cy="5102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6"/>
          <p:cNvSpPr/>
          <p:nvPr/>
        </p:nvSpPr>
        <p:spPr>
          <a:xfrm>
            <a:off x="2684206" y="4342816"/>
            <a:ext cx="8811108" cy="1317599"/>
          </a:xfrm>
          <a:prstGeom prst="rect">
            <a:avLst/>
          </a:prstGeom>
          <a:solidFill>
            <a:srgbClr val="B2284B">
              <a:alpha val="13725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16"/>
          <p:cNvSpPr/>
          <p:nvPr/>
        </p:nvSpPr>
        <p:spPr>
          <a:xfrm>
            <a:off x="2684206" y="1337944"/>
            <a:ext cx="8811108" cy="1317599"/>
          </a:xfrm>
          <a:prstGeom prst="rect">
            <a:avLst/>
          </a:prstGeom>
          <a:solidFill>
            <a:srgbClr val="B2284B">
              <a:alpha val="13725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16"/>
          <p:cNvSpPr/>
          <p:nvPr/>
        </p:nvSpPr>
        <p:spPr>
          <a:xfrm>
            <a:off x="2684206" y="2841998"/>
            <a:ext cx="8811108" cy="1317599"/>
          </a:xfrm>
          <a:prstGeom prst="rect">
            <a:avLst/>
          </a:prstGeom>
          <a:solidFill>
            <a:srgbClr val="B2284B">
              <a:alpha val="13725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16"/>
          <p:cNvSpPr txBox="1"/>
          <p:nvPr/>
        </p:nvSpPr>
        <p:spPr>
          <a:xfrm>
            <a:off x="3758907" y="584889"/>
            <a:ext cx="4674185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36"/>
              <a:buFont typeface="Calibri"/>
              <a:buNone/>
            </a:pPr>
            <a:r>
              <a:rPr lang="it-IT" sz="3600" b="1" i="0" u="none" strike="noStrike" cap="none">
                <a:solidFill>
                  <a:srgbClr val="B2284B"/>
                </a:solidFill>
                <a:latin typeface="Roboto Slab"/>
                <a:ea typeface="Roboto Slab"/>
                <a:cs typeface="Roboto Slab"/>
                <a:sym typeface="Roboto Slab"/>
              </a:rPr>
              <a:t>ERASMUS+ STUDY</a:t>
            </a:r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16"/>
          <p:cNvSpPr txBox="1"/>
          <p:nvPr/>
        </p:nvSpPr>
        <p:spPr>
          <a:xfrm>
            <a:off x="784268" y="1336537"/>
            <a:ext cx="1899938" cy="1318173"/>
          </a:xfrm>
          <a:prstGeom prst="rect">
            <a:avLst/>
          </a:prstGeom>
          <a:solidFill>
            <a:srgbClr val="B2284B"/>
          </a:solidFill>
          <a:ln>
            <a:noFill/>
          </a:ln>
        </p:spPr>
        <p:txBody>
          <a:bodyPr spcFirstLastPara="1" wrap="square" lIns="113775" tIns="65000" rIns="113775" bIns="650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t-IT" sz="2800" b="1" i="0" u="none" strike="noStrike" cap="non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rPr>
              <a:t>HOW</a:t>
            </a:r>
            <a:endParaRPr sz="2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16"/>
          <p:cNvSpPr txBox="1"/>
          <p:nvPr/>
        </p:nvSpPr>
        <p:spPr>
          <a:xfrm>
            <a:off x="784268" y="2841159"/>
            <a:ext cx="1899938" cy="1317600"/>
          </a:xfrm>
          <a:prstGeom prst="rect">
            <a:avLst/>
          </a:prstGeom>
          <a:solidFill>
            <a:srgbClr val="B2284B"/>
          </a:solidFill>
          <a:ln>
            <a:noFill/>
          </a:ln>
        </p:spPr>
        <p:txBody>
          <a:bodyPr spcFirstLastPara="1" wrap="square" lIns="113775" tIns="65000" rIns="113775" bIns="650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t-IT" sz="2800" b="1" i="0" u="none" strike="noStrike" cap="non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rPr>
              <a:t>GRANT</a:t>
            </a:r>
            <a:endParaRPr sz="2800" b="1" i="0" u="none" strike="noStrike" cap="none">
              <a:solidFill>
                <a:schemeClr val="lt1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170" name="Google Shape;170;p16"/>
          <p:cNvSpPr txBox="1"/>
          <p:nvPr/>
        </p:nvSpPr>
        <p:spPr>
          <a:xfrm>
            <a:off x="784268" y="4345207"/>
            <a:ext cx="1899938" cy="1317600"/>
          </a:xfrm>
          <a:prstGeom prst="rect">
            <a:avLst/>
          </a:prstGeom>
          <a:solidFill>
            <a:srgbClr val="B2284B"/>
          </a:solidFill>
          <a:ln>
            <a:noFill/>
          </a:ln>
        </p:spPr>
        <p:txBody>
          <a:bodyPr spcFirstLastPara="1" wrap="square" lIns="113775" tIns="65000" rIns="113775" bIns="650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t-IT" sz="2800" b="1" i="0" u="none" strike="noStrike" cap="non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rPr>
              <a:t>WHEN</a:t>
            </a:r>
            <a:endParaRPr sz="2800" b="0" i="0" u="none" strike="noStrike" cap="none">
              <a:solidFill>
                <a:schemeClr val="lt1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171" name="Google Shape;171;p16"/>
          <p:cNvSpPr/>
          <p:nvPr/>
        </p:nvSpPr>
        <p:spPr>
          <a:xfrm>
            <a:off x="8666767" y="1345096"/>
            <a:ext cx="2828547" cy="1288800"/>
          </a:xfrm>
          <a:prstGeom prst="rect">
            <a:avLst/>
          </a:prstGeom>
          <a:noFill/>
          <a:ln w="25400" cap="flat" cmpd="sng">
            <a:solidFill>
              <a:srgbClr val="B228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0" i="0" u="none" strike="noStrike" cap="non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Final assignment of destination</a:t>
            </a:r>
            <a:endParaRPr sz="1600" b="0" i="0" u="none" strike="noStrike" cap="none">
              <a:solidFill>
                <a:schemeClr val="dk1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172" name="Google Shape;172;p16"/>
          <p:cNvSpPr/>
          <p:nvPr/>
        </p:nvSpPr>
        <p:spPr>
          <a:xfrm>
            <a:off x="4916817" y="1345096"/>
            <a:ext cx="3599147" cy="1288800"/>
          </a:xfrm>
          <a:prstGeom prst="rect">
            <a:avLst/>
          </a:prstGeom>
          <a:noFill/>
          <a:ln w="25400" cap="flat" cmpd="sng">
            <a:solidFill>
              <a:srgbClr val="B228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0" i="0" u="none" strike="noStrike" cap="non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Selections at Department/Area level based on: merit + motivation + language knowledge</a:t>
            </a:r>
            <a:endParaRPr/>
          </a:p>
        </p:txBody>
      </p:sp>
      <p:sp>
        <p:nvSpPr>
          <p:cNvPr id="173" name="Google Shape;173;p16"/>
          <p:cNvSpPr/>
          <p:nvPr/>
        </p:nvSpPr>
        <p:spPr>
          <a:xfrm>
            <a:off x="2835008" y="1347345"/>
            <a:ext cx="1931007" cy="1289373"/>
          </a:xfrm>
          <a:prstGeom prst="rect">
            <a:avLst/>
          </a:prstGeom>
          <a:noFill/>
          <a:ln w="25400" cap="flat" cmpd="sng">
            <a:solidFill>
              <a:srgbClr val="B228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2 calls for 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applications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per 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year</a:t>
            </a:r>
            <a:endParaRPr sz="16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16"/>
          <p:cNvSpPr/>
          <p:nvPr/>
        </p:nvSpPr>
        <p:spPr>
          <a:xfrm>
            <a:off x="9742673" y="2854664"/>
            <a:ext cx="1752641" cy="1288800"/>
          </a:xfrm>
          <a:prstGeom prst="rect">
            <a:avLst/>
          </a:prstGeom>
          <a:noFill/>
          <a:ln w="25400" cap="flat" cmpd="sng">
            <a:solidFill>
              <a:srgbClr val="B228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UNIPV:</a:t>
            </a:r>
          </a:p>
          <a:p>
            <a: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Top-up 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according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to the 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financial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situation</a:t>
            </a:r>
            <a:endParaRPr dirty="0"/>
          </a:p>
        </p:txBody>
      </p:sp>
      <p:sp>
        <p:nvSpPr>
          <p:cNvPr id="175" name="Google Shape;175;p16"/>
          <p:cNvSpPr/>
          <p:nvPr/>
        </p:nvSpPr>
        <p:spPr>
          <a:xfrm>
            <a:off x="2835010" y="2852262"/>
            <a:ext cx="6756859" cy="1289373"/>
          </a:xfrm>
          <a:prstGeom prst="rect">
            <a:avLst/>
          </a:prstGeom>
          <a:noFill/>
          <a:ln w="25400" cap="flat" cmpd="sng">
            <a:solidFill>
              <a:srgbClr val="B228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EU (to be 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confirmed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by the National Erasmus Agency):</a:t>
            </a:r>
          </a:p>
          <a:p>
            <a: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between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225,00 and 700,00€/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month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(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depending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on the 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host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country)</a:t>
            </a:r>
            <a:endParaRPr lang="it-IT" sz="1600" dirty="0">
              <a:solidFill>
                <a:schemeClr val="dk1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+</a:t>
            </a:r>
          </a:p>
          <a:p>
            <a: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250,00€/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month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for 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participants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with 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fewer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opportunities</a:t>
            </a:r>
            <a:endParaRPr lang="it-IT" sz="1600" b="0" i="0" u="none" strike="noStrike" cap="none" dirty="0">
              <a:solidFill>
                <a:schemeClr val="dk1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+</a:t>
            </a:r>
          </a:p>
          <a:p>
            <a: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travel </a:t>
            </a:r>
            <a:r>
              <a:rPr lang="it-IT" sz="1600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grant</a:t>
            </a:r>
            <a:endParaRPr lang="it-IT" sz="1600" dirty="0">
              <a:solidFill>
                <a:schemeClr val="dk1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176" name="Google Shape;176;p16"/>
          <p:cNvSpPr/>
          <p:nvPr/>
        </p:nvSpPr>
        <p:spPr>
          <a:xfrm>
            <a:off x="2835009" y="4352654"/>
            <a:ext cx="4686668" cy="1289373"/>
          </a:xfrm>
          <a:prstGeom prst="rect">
            <a:avLst/>
          </a:prstGeom>
          <a:noFill/>
          <a:ln w="25400" cap="flat" cmpd="sng">
            <a:solidFill>
              <a:srgbClr val="B228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0" i="0" u="none" strike="noStrike" cap="non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I call: end of January + selections in April</a:t>
            </a:r>
            <a:endParaRPr/>
          </a:p>
          <a:p>
            <a:pPr marL="0" marR="0" lvl="1" indent="0" algn="ctr" rtl="0">
              <a:lnSpc>
                <a:spcPct val="90000"/>
              </a:lnSpc>
              <a:spcBef>
                <a:spcPts val="210"/>
              </a:spcBef>
              <a:spcAft>
                <a:spcPts val="0"/>
              </a:spcAft>
              <a:buNone/>
            </a:pPr>
            <a:r>
              <a:rPr lang="it-IT" sz="1600" b="0" i="0" u="none" strike="noStrike" cap="non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Departures: September/October</a:t>
            </a:r>
            <a:endParaRPr/>
          </a:p>
          <a:p>
            <a:pPr marL="0" marR="0" lvl="1" indent="0" algn="ctr" rtl="0">
              <a:lnSpc>
                <a:spcPct val="90000"/>
              </a:lnSpc>
              <a:spcBef>
                <a:spcPts val="210"/>
              </a:spcBef>
              <a:spcAft>
                <a:spcPts val="0"/>
              </a:spcAft>
              <a:buNone/>
            </a:pPr>
            <a:r>
              <a:rPr lang="it-IT" sz="1600" b="0" i="0" u="none" strike="noStrike" cap="non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(I semester or full year)</a:t>
            </a:r>
            <a:endParaRPr/>
          </a:p>
          <a:p>
            <a:pPr marL="0" marR="0" lvl="1" indent="0" algn="ctr" rtl="0">
              <a:lnSpc>
                <a:spcPct val="90000"/>
              </a:lnSpc>
              <a:spcBef>
                <a:spcPts val="210"/>
              </a:spcBef>
              <a:spcAft>
                <a:spcPts val="0"/>
              </a:spcAft>
              <a:buNone/>
            </a:pPr>
            <a:r>
              <a:rPr lang="it-IT" sz="1600" b="0" i="0" u="none" strike="noStrike" cap="non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January/February (II semester)</a:t>
            </a:r>
            <a:endParaRPr/>
          </a:p>
        </p:txBody>
      </p:sp>
      <p:sp>
        <p:nvSpPr>
          <p:cNvPr id="177" name="Google Shape;177;p16"/>
          <p:cNvSpPr/>
          <p:nvPr/>
        </p:nvSpPr>
        <p:spPr>
          <a:xfrm>
            <a:off x="7669161" y="4353909"/>
            <a:ext cx="3826153" cy="1289373"/>
          </a:xfrm>
          <a:prstGeom prst="rect">
            <a:avLst/>
          </a:prstGeom>
          <a:noFill/>
          <a:ln w="25400" cap="flat" cmpd="sng">
            <a:solidFill>
              <a:srgbClr val="B228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0" i="0" u="none" strike="noStrike" cap="non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II call: June + selections in September</a:t>
            </a:r>
            <a:endParaRPr/>
          </a:p>
          <a:p>
            <a:pPr marL="0" marR="0" lvl="1" indent="0" algn="ctr" rtl="0">
              <a:lnSpc>
                <a:spcPct val="90000"/>
              </a:lnSpc>
              <a:spcBef>
                <a:spcPts val="210"/>
              </a:spcBef>
              <a:spcAft>
                <a:spcPts val="0"/>
              </a:spcAft>
              <a:buNone/>
            </a:pPr>
            <a:r>
              <a:rPr lang="it-IT" sz="1600" b="0" i="0" u="none" strike="noStrike" cap="non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Departures: January/February</a:t>
            </a:r>
            <a:br>
              <a:rPr lang="it-IT" sz="1600" b="0" i="0" u="none" strike="noStrike" cap="non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</a:br>
            <a:r>
              <a:rPr lang="it-IT" sz="1600" b="0" i="0" u="none" strike="noStrike" cap="non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    (only II semester)</a:t>
            </a:r>
            <a:endParaRPr/>
          </a:p>
        </p:txBody>
      </p:sp>
      <p:pic>
        <p:nvPicPr>
          <p:cNvPr id="178" name="Google Shape;178;p16"/>
          <p:cNvPicPr preferRelativeResize="0"/>
          <p:nvPr/>
        </p:nvPicPr>
        <p:blipFill rotWithShape="1">
          <a:blip r:embed="rId3">
            <a:alphaModFix/>
          </a:blip>
          <a:srcRect r="41116" b="27391"/>
          <a:stretch/>
        </p:blipFill>
        <p:spPr>
          <a:xfrm>
            <a:off x="10148711" y="6238913"/>
            <a:ext cx="1063575" cy="5102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0"/>
          <p:cNvSpPr/>
          <p:nvPr/>
        </p:nvSpPr>
        <p:spPr>
          <a:xfrm>
            <a:off x="2684206" y="4342816"/>
            <a:ext cx="8811108" cy="1317599"/>
          </a:xfrm>
          <a:prstGeom prst="rect">
            <a:avLst/>
          </a:prstGeom>
          <a:solidFill>
            <a:srgbClr val="B2284B">
              <a:alpha val="13725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20"/>
          <p:cNvSpPr/>
          <p:nvPr/>
        </p:nvSpPr>
        <p:spPr>
          <a:xfrm>
            <a:off x="2684206" y="2841998"/>
            <a:ext cx="8811108" cy="1317599"/>
          </a:xfrm>
          <a:prstGeom prst="rect">
            <a:avLst/>
          </a:prstGeom>
          <a:solidFill>
            <a:srgbClr val="B2284B">
              <a:alpha val="13725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20"/>
          <p:cNvSpPr/>
          <p:nvPr/>
        </p:nvSpPr>
        <p:spPr>
          <a:xfrm>
            <a:off x="2835008" y="2852262"/>
            <a:ext cx="2376089" cy="1289373"/>
          </a:xfrm>
          <a:prstGeom prst="rect">
            <a:avLst/>
          </a:prstGeom>
          <a:noFill/>
          <a:ln w="25400" cap="flat" cmpd="sng">
            <a:solidFill>
              <a:srgbClr val="B228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0" i="0" u="none" strike="noStrike" cap="non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Worldwide (limited exceptions)</a:t>
            </a:r>
            <a:endParaRPr/>
          </a:p>
        </p:txBody>
      </p:sp>
      <p:sp>
        <p:nvSpPr>
          <p:cNvPr id="186" name="Google Shape;186;p20"/>
          <p:cNvSpPr/>
          <p:nvPr/>
        </p:nvSpPr>
        <p:spPr>
          <a:xfrm>
            <a:off x="2684206" y="1337944"/>
            <a:ext cx="8811108" cy="1317599"/>
          </a:xfrm>
          <a:prstGeom prst="rect">
            <a:avLst/>
          </a:prstGeom>
          <a:solidFill>
            <a:srgbClr val="B2284B">
              <a:alpha val="13725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20"/>
          <p:cNvSpPr txBox="1"/>
          <p:nvPr/>
        </p:nvSpPr>
        <p:spPr>
          <a:xfrm>
            <a:off x="3078989" y="584889"/>
            <a:ext cx="6034022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36"/>
              <a:buFont typeface="Calibri"/>
              <a:buNone/>
            </a:pPr>
            <a:r>
              <a:rPr lang="it-IT" sz="3600" b="1" i="0" u="none" strike="noStrike" cap="none">
                <a:solidFill>
                  <a:srgbClr val="B2284B"/>
                </a:solidFill>
                <a:latin typeface="Roboto Slab"/>
                <a:ea typeface="Roboto Slab"/>
                <a:cs typeface="Roboto Slab"/>
                <a:sym typeface="Roboto Slab"/>
              </a:rPr>
              <a:t>ERASMUS+ TRAINEESHIP</a:t>
            </a:r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20"/>
          <p:cNvSpPr txBox="1"/>
          <p:nvPr/>
        </p:nvSpPr>
        <p:spPr>
          <a:xfrm>
            <a:off x="784268" y="1336537"/>
            <a:ext cx="1899938" cy="1318173"/>
          </a:xfrm>
          <a:prstGeom prst="rect">
            <a:avLst/>
          </a:prstGeom>
          <a:solidFill>
            <a:srgbClr val="B2284B"/>
          </a:solidFill>
          <a:ln>
            <a:noFill/>
          </a:ln>
        </p:spPr>
        <p:txBody>
          <a:bodyPr spcFirstLastPara="1" wrap="square" lIns="113775" tIns="65000" rIns="113775" bIns="650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t-IT" sz="2800" b="1" i="0" u="none" strike="noStrike" cap="non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rPr>
              <a:t>WHAT</a:t>
            </a:r>
            <a:endParaRPr sz="2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20"/>
          <p:cNvSpPr txBox="1"/>
          <p:nvPr/>
        </p:nvSpPr>
        <p:spPr>
          <a:xfrm>
            <a:off x="784268" y="2841159"/>
            <a:ext cx="1899938" cy="1317600"/>
          </a:xfrm>
          <a:prstGeom prst="rect">
            <a:avLst/>
          </a:prstGeom>
          <a:solidFill>
            <a:srgbClr val="B2284B"/>
          </a:solidFill>
          <a:ln>
            <a:noFill/>
          </a:ln>
        </p:spPr>
        <p:txBody>
          <a:bodyPr spcFirstLastPara="1" wrap="square" lIns="113775" tIns="65000" rIns="113775" bIns="650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t-IT" sz="2800" b="1" i="0" u="none" strike="noStrike" cap="non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rPr>
              <a:t>WHERE</a:t>
            </a:r>
            <a:endParaRPr sz="2800" b="1" i="0" u="none" strike="noStrike" cap="none">
              <a:solidFill>
                <a:schemeClr val="lt1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190" name="Google Shape;190;p20"/>
          <p:cNvSpPr txBox="1"/>
          <p:nvPr/>
        </p:nvSpPr>
        <p:spPr>
          <a:xfrm>
            <a:off x="784268" y="4345207"/>
            <a:ext cx="1899938" cy="1317600"/>
          </a:xfrm>
          <a:prstGeom prst="rect">
            <a:avLst/>
          </a:prstGeom>
          <a:solidFill>
            <a:srgbClr val="B2284B"/>
          </a:solidFill>
          <a:ln>
            <a:noFill/>
          </a:ln>
        </p:spPr>
        <p:txBody>
          <a:bodyPr spcFirstLastPara="1" wrap="square" lIns="113775" tIns="65000" rIns="113775" bIns="650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t-IT" sz="2800" b="1" i="0" u="none" strike="noStrike" cap="non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rPr>
              <a:t>WHO</a:t>
            </a:r>
            <a:endParaRPr sz="2800" b="0" i="0" u="none" strike="noStrike" cap="none">
              <a:solidFill>
                <a:schemeClr val="lt1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191" name="Google Shape;191;p20"/>
          <p:cNvSpPr/>
          <p:nvPr/>
        </p:nvSpPr>
        <p:spPr>
          <a:xfrm>
            <a:off x="8666767" y="1345096"/>
            <a:ext cx="2828547" cy="1288800"/>
          </a:xfrm>
          <a:prstGeom prst="rect">
            <a:avLst/>
          </a:prstGeom>
          <a:noFill/>
          <a:ln w="25400" cap="flat" cmpd="sng">
            <a:solidFill>
              <a:srgbClr val="B228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0" i="0" u="none" strike="noStrike" cap="non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Full recognition of the completed activities at the end of the period</a:t>
            </a:r>
            <a:endParaRPr sz="1600" b="0" i="0" u="none" strike="noStrike" cap="none">
              <a:solidFill>
                <a:schemeClr val="dk1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marL="0" marR="0" lvl="1" indent="0" algn="ctr" rtl="0">
              <a:lnSpc>
                <a:spcPct val="90000"/>
              </a:lnSpc>
              <a:spcBef>
                <a:spcPts val="240"/>
              </a:spcBef>
              <a:spcAft>
                <a:spcPts val="0"/>
              </a:spcAft>
              <a:buNone/>
            </a:pPr>
            <a:r>
              <a:rPr lang="it-IT" sz="1600" b="0" i="0" u="none" strike="noStrike" cap="non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(for students)</a:t>
            </a:r>
            <a:endParaRPr/>
          </a:p>
        </p:txBody>
      </p:sp>
      <p:sp>
        <p:nvSpPr>
          <p:cNvPr id="192" name="Google Shape;192;p20"/>
          <p:cNvSpPr/>
          <p:nvPr/>
        </p:nvSpPr>
        <p:spPr>
          <a:xfrm>
            <a:off x="4916817" y="1345096"/>
            <a:ext cx="3599147" cy="1288800"/>
          </a:xfrm>
          <a:prstGeom prst="rect">
            <a:avLst/>
          </a:prstGeom>
          <a:noFill/>
          <a:ln w="25400" cap="flat" cmpd="sng">
            <a:solidFill>
              <a:srgbClr val="B228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3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0" i="0" u="none" strike="noStrike" cap="non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Carry out an internship period, or research activity for thesis</a:t>
            </a:r>
            <a:endParaRPr sz="1600" b="0" i="0" u="none" strike="noStrike" cap="none">
              <a:solidFill>
                <a:schemeClr val="dk1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193" name="Google Shape;193;p20"/>
          <p:cNvSpPr/>
          <p:nvPr/>
        </p:nvSpPr>
        <p:spPr>
          <a:xfrm>
            <a:off x="2835008" y="1347345"/>
            <a:ext cx="1931007" cy="1289373"/>
          </a:xfrm>
          <a:prstGeom prst="rect">
            <a:avLst/>
          </a:prstGeom>
          <a:noFill/>
          <a:ln w="25400" cap="flat" cmpd="sng">
            <a:solidFill>
              <a:srgbClr val="B228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0" i="0" u="none" strike="noStrike" cap="non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Mobility for traineeship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0" i="0" u="none" strike="noStrike" cap="non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from 2 to 12 months</a:t>
            </a:r>
            <a:endParaRPr sz="1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20"/>
          <p:cNvSpPr/>
          <p:nvPr/>
        </p:nvSpPr>
        <p:spPr>
          <a:xfrm>
            <a:off x="5361899" y="2855418"/>
            <a:ext cx="3064346" cy="1288800"/>
          </a:xfrm>
          <a:prstGeom prst="rect">
            <a:avLst/>
          </a:prstGeom>
          <a:noFill/>
          <a:ln w="25400" cap="flat" cmpd="sng">
            <a:solidFill>
              <a:srgbClr val="B228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0" i="0" u="none" strike="noStrike" cap="non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Enterprises, public/private Institutions, NGOs, Universities, Research centres, etc.</a:t>
            </a:r>
            <a:endParaRPr/>
          </a:p>
        </p:txBody>
      </p:sp>
      <p:sp>
        <p:nvSpPr>
          <p:cNvPr id="195" name="Google Shape;195;p20"/>
          <p:cNvSpPr/>
          <p:nvPr/>
        </p:nvSpPr>
        <p:spPr>
          <a:xfrm>
            <a:off x="2835008" y="4352654"/>
            <a:ext cx="8660306" cy="1289373"/>
          </a:xfrm>
          <a:prstGeom prst="rect">
            <a:avLst/>
          </a:prstGeom>
          <a:noFill/>
          <a:ln w="25400" cap="flat" cmpd="sng">
            <a:solidFill>
              <a:srgbClr val="B228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All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students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enrolled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at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UNIPV</a:t>
            </a:r>
            <a:endParaRPr lang="it-IT" sz="1600" dirty="0"/>
          </a:p>
          <a:p>
            <a: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 dirty="0">
              <a:solidFill>
                <a:schemeClr val="dk1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Departures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allowed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also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for 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recent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graduates</a:t>
            </a:r>
            <a:endParaRPr sz="1600" b="0" i="0" u="none" strike="noStrike" cap="none" dirty="0">
              <a:solidFill>
                <a:schemeClr val="dk1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196" name="Google Shape;196;p20"/>
          <p:cNvSpPr/>
          <p:nvPr/>
        </p:nvSpPr>
        <p:spPr>
          <a:xfrm>
            <a:off x="8577047" y="2855418"/>
            <a:ext cx="2918267" cy="1288800"/>
          </a:xfrm>
          <a:prstGeom prst="rect">
            <a:avLst/>
          </a:prstGeom>
          <a:noFill/>
          <a:ln w="25400" cap="flat" cmpd="sng">
            <a:solidFill>
              <a:srgbClr val="B228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0" i="0" u="none" strike="noStrike" cap="non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Tips to find a place: direct contacts (on your own or through a professor), web, Erasmus website, Jobteaser</a:t>
            </a:r>
            <a:endParaRPr sz="1600" b="0" i="0" u="none" strike="noStrike" cap="none">
              <a:solidFill>
                <a:schemeClr val="dk1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pic>
        <p:nvPicPr>
          <p:cNvPr id="197" name="Google Shape;197;p20"/>
          <p:cNvPicPr preferRelativeResize="0"/>
          <p:nvPr/>
        </p:nvPicPr>
        <p:blipFill rotWithShape="1">
          <a:blip r:embed="rId3">
            <a:alphaModFix/>
          </a:blip>
          <a:srcRect r="41116" b="27391"/>
          <a:stretch/>
        </p:blipFill>
        <p:spPr>
          <a:xfrm>
            <a:off x="10148711" y="6238913"/>
            <a:ext cx="1063575" cy="5102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1"/>
          <p:cNvSpPr/>
          <p:nvPr/>
        </p:nvSpPr>
        <p:spPr>
          <a:xfrm>
            <a:off x="2684206" y="2841998"/>
            <a:ext cx="8811108" cy="1317599"/>
          </a:xfrm>
          <a:prstGeom prst="rect">
            <a:avLst/>
          </a:prstGeom>
          <a:solidFill>
            <a:srgbClr val="B2284B">
              <a:alpha val="13725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21"/>
          <p:cNvSpPr/>
          <p:nvPr/>
        </p:nvSpPr>
        <p:spPr>
          <a:xfrm>
            <a:off x="2684206" y="4342816"/>
            <a:ext cx="8811108" cy="1317599"/>
          </a:xfrm>
          <a:prstGeom prst="rect">
            <a:avLst/>
          </a:prstGeom>
          <a:solidFill>
            <a:srgbClr val="B2284B">
              <a:alpha val="13725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21"/>
          <p:cNvSpPr/>
          <p:nvPr/>
        </p:nvSpPr>
        <p:spPr>
          <a:xfrm>
            <a:off x="2684206" y="1337944"/>
            <a:ext cx="8811108" cy="1317599"/>
          </a:xfrm>
          <a:prstGeom prst="rect">
            <a:avLst/>
          </a:prstGeom>
          <a:solidFill>
            <a:srgbClr val="B2284B">
              <a:alpha val="13725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21"/>
          <p:cNvSpPr txBox="1"/>
          <p:nvPr/>
        </p:nvSpPr>
        <p:spPr>
          <a:xfrm>
            <a:off x="3064241" y="584889"/>
            <a:ext cx="6063519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36"/>
              <a:buFont typeface="Calibri"/>
              <a:buNone/>
            </a:pPr>
            <a:r>
              <a:rPr lang="it-IT" sz="3600" b="1" i="0" u="none" strike="noStrike" cap="none">
                <a:solidFill>
                  <a:srgbClr val="B2284B"/>
                </a:solidFill>
                <a:latin typeface="Roboto Slab"/>
                <a:ea typeface="Roboto Slab"/>
                <a:cs typeface="Roboto Slab"/>
                <a:sym typeface="Roboto Slab"/>
              </a:rPr>
              <a:t>ERASMUS+ TRAINEESHIP</a:t>
            </a:r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21"/>
          <p:cNvSpPr txBox="1"/>
          <p:nvPr/>
        </p:nvSpPr>
        <p:spPr>
          <a:xfrm>
            <a:off x="784268" y="1336537"/>
            <a:ext cx="1899938" cy="1318173"/>
          </a:xfrm>
          <a:prstGeom prst="rect">
            <a:avLst/>
          </a:prstGeom>
          <a:solidFill>
            <a:srgbClr val="B2284B"/>
          </a:solidFill>
          <a:ln>
            <a:noFill/>
          </a:ln>
        </p:spPr>
        <p:txBody>
          <a:bodyPr spcFirstLastPara="1" wrap="square" lIns="113775" tIns="65000" rIns="113775" bIns="650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t-IT" sz="2800" b="1" i="0" u="none" strike="noStrike" cap="non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rPr>
              <a:t>HOW</a:t>
            </a:r>
            <a:endParaRPr sz="2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21"/>
          <p:cNvSpPr txBox="1"/>
          <p:nvPr/>
        </p:nvSpPr>
        <p:spPr>
          <a:xfrm>
            <a:off x="784268" y="2841159"/>
            <a:ext cx="1899938" cy="1317600"/>
          </a:xfrm>
          <a:prstGeom prst="rect">
            <a:avLst/>
          </a:prstGeom>
          <a:solidFill>
            <a:srgbClr val="B2284B"/>
          </a:solidFill>
          <a:ln>
            <a:noFill/>
          </a:ln>
        </p:spPr>
        <p:txBody>
          <a:bodyPr spcFirstLastPara="1" wrap="square" lIns="113775" tIns="65000" rIns="113775" bIns="650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t-IT" sz="2800" b="1" i="0" u="none" strike="noStrike" cap="non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rPr>
              <a:t>GRANT</a:t>
            </a:r>
            <a:endParaRPr sz="2800" b="1" i="0" u="none" strike="noStrike" cap="none">
              <a:solidFill>
                <a:schemeClr val="lt1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208" name="Google Shape;208;p21"/>
          <p:cNvSpPr txBox="1"/>
          <p:nvPr/>
        </p:nvSpPr>
        <p:spPr>
          <a:xfrm>
            <a:off x="784268" y="4345207"/>
            <a:ext cx="1899938" cy="1317600"/>
          </a:xfrm>
          <a:prstGeom prst="rect">
            <a:avLst/>
          </a:prstGeom>
          <a:solidFill>
            <a:srgbClr val="B2284B"/>
          </a:solidFill>
          <a:ln>
            <a:noFill/>
          </a:ln>
        </p:spPr>
        <p:txBody>
          <a:bodyPr spcFirstLastPara="1" wrap="square" lIns="113775" tIns="65000" rIns="113775" bIns="650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t-IT" sz="2800" b="1" i="0" u="none" strike="noStrike" cap="non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rPr>
              <a:t>WHEN</a:t>
            </a:r>
            <a:endParaRPr sz="2800" b="0" i="0" u="none" strike="noStrike" cap="none">
              <a:solidFill>
                <a:schemeClr val="lt1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209" name="Google Shape;209;p21"/>
          <p:cNvSpPr/>
          <p:nvPr/>
        </p:nvSpPr>
        <p:spPr>
          <a:xfrm>
            <a:off x="8666767" y="1345096"/>
            <a:ext cx="2828547" cy="1288800"/>
          </a:xfrm>
          <a:prstGeom prst="rect">
            <a:avLst/>
          </a:prstGeom>
          <a:noFill/>
          <a:ln w="25400" cap="flat" cmpd="sng">
            <a:solidFill>
              <a:srgbClr val="B228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0" i="0" u="none" strike="noStrike" cap="non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Final assignment of destination</a:t>
            </a:r>
            <a:endParaRPr sz="1600" b="0" i="0" u="none" strike="noStrike" cap="none">
              <a:solidFill>
                <a:schemeClr val="dk1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210" name="Google Shape;210;p21"/>
          <p:cNvSpPr/>
          <p:nvPr/>
        </p:nvSpPr>
        <p:spPr>
          <a:xfrm>
            <a:off x="4916817" y="1345096"/>
            <a:ext cx="3599147" cy="1288800"/>
          </a:xfrm>
          <a:prstGeom prst="rect">
            <a:avLst/>
          </a:prstGeom>
          <a:noFill/>
          <a:ln w="25400" cap="flat" cmpd="sng">
            <a:solidFill>
              <a:srgbClr val="B228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0" i="0" u="none" strike="noStrike" cap="non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Selections at Department/Area level based on: merit + motivation + acceptance letter issued by the host Institution</a:t>
            </a:r>
            <a:endParaRPr/>
          </a:p>
        </p:txBody>
      </p:sp>
      <p:sp>
        <p:nvSpPr>
          <p:cNvPr id="211" name="Google Shape;211;p21"/>
          <p:cNvSpPr/>
          <p:nvPr/>
        </p:nvSpPr>
        <p:spPr>
          <a:xfrm>
            <a:off x="2835008" y="1347345"/>
            <a:ext cx="1931007" cy="1289373"/>
          </a:xfrm>
          <a:prstGeom prst="rect">
            <a:avLst/>
          </a:prstGeom>
          <a:noFill/>
          <a:ln w="25400" cap="flat" cmpd="sng">
            <a:solidFill>
              <a:srgbClr val="B228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0" i="0" u="none" strike="noStrike" cap="non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2 calls for applications per year (online)</a:t>
            </a:r>
            <a:endParaRPr sz="1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21"/>
          <p:cNvSpPr/>
          <p:nvPr/>
        </p:nvSpPr>
        <p:spPr>
          <a:xfrm>
            <a:off x="9746178" y="2855566"/>
            <a:ext cx="1749136" cy="1288800"/>
          </a:xfrm>
          <a:prstGeom prst="rect">
            <a:avLst/>
          </a:prstGeom>
          <a:noFill/>
          <a:ln w="25400" cap="flat" cmpd="sng">
            <a:solidFill>
              <a:srgbClr val="B228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UNIPV:</a:t>
            </a:r>
          </a:p>
          <a:p>
            <a: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Top-up 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according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to the 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financial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situation</a:t>
            </a:r>
            <a:endParaRPr dirty="0"/>
          </a:p>
        </p:txBody>
      </p:sp>
      <p:sp>
        <p:nvSpPr>
          <p:cNvPr id="213" name="Google Shape;213;p21"/>
          <p:cNvSpPr/>
          <p:nvPr/>
        </p:nvSpPr>
        <p:spPr>
          <a:xfrm>
            <a:off x="2835008" y="2852262"/>
            <a:ext cx="6760368" cy="1289373"/>
          </a:xfrm>
          <a:prstGeom prst="rect">
            <a:avLst/>
          </a:prstGeom>
          <a:noFill/>
          <a:ln w="25400" cap="flat" cmpd="sng">
            <a:solidFill>
              <a:srgbClr val="B228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EU (to be confirmed by the National Erasmus Agency):</a:t>
            </a:r>
          </a:p>
          <a:p>
            <a: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between 375,00 and 700,00€/month (depending on the host country)</a:t>
            </a:r>
            <a:endParaRPr lang="en-US" sz="1600" dirty="0">
              <a:solidFill>
                <a:schemeClr val="dk1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+</a:t>
            </a:r>
          </a:p>
          <a:p>
            <a: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250,00€/month for participants with fewer opportunities</a:t>
            </a:r>
            <a:endParaRPr lang="en-US" sz="1600" dirty="0">
              <a:solidFill>
                <a:schemeClr val="dk1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+</a:t>
            </a:r>
          </a:p>
          <a:p>
            <a: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travel grant</a:t>
            </a:r>
            <a:endParaRPr lang="en-US" sz="1600" dirty="0"/>
          </a:p>
        </p:txBody>
      </p:sp>
      <p:sp>
        <p:nvSpPr>
          <p:cNvPr id="214" name="Google Shape;214;p21"/>
          <p:cNvSpPr/>
          <p:nvPr/>
        </p:nvSpPr>
        <p:spPr>
          <a:xfrm>
            <a:off x="2835009" y="4352654"/>
            <a:ext cx="4195056" cy="1289373"/>
          </a:xfrm>
          <a:prstGeom prst="rect">
            <a:avLst/>
          </a:prstGeom>
          <a:noFill/>
          <a:ln w="25400" cap="flat" cmpd="sng">
            <a:solidFill>
              <a:srgbClr val="B228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I call: April + 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selections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in June</a:t>
            </a:r>
            <a:endParaRPr dirty="0"/>
          </a:p>
          <a:p>
            <a:pPr marL="0" marR="0" lvl="1" indent="0" algn="ctr" rtl="0">
              <a:lnSpc>
                <a:spcPct val="90000"/>
              </a:lnSpc>
              <a:spcBef>
                <a:spcPts val="210"/>
              </a:spcBef>
              <a:spcAft>
                <a:spcPts val="0"/>
              </a:spcAft>
              <a:buNone/>
            </a:pP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Departures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: from 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July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/August</a:t>
            </a:r>
            <a:endParaRPr dirty="0"/>
          </a:p>
        </p:txBody>
      </p:sp>
      <p:sp>
        <p:nvSpPr>
          <p:cNvPr id="215" name="Google Shape;215;p21"/>
          <p:cNvSpPr/>
          <p:nvPr/>
        </p:nvSpPr>
        <p:spPr>
          <a:xfrm>
            <a:off x="7180867" y="4353909"/>
            <a:ext cx="4314447" cy="1289373"/>
          </a:xfrm>
          <a:prstGeom prst="rect">
            <a:avLst/>
          </a:prstGeom>
          <a:noFill/>
          <a:ln w="25400" cap="flat" cmpd="sng">
            <a:solidFill>
              <a:srgbClr val="B228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II call: 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October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/November + 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selections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in 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December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/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January</a:t>
            </a:r>
            <a:endParaRPr dirty="0"/>
          </a:p>
          <a:p>
            <a:pPr marL="0" marR="0" lvl="1" indent="0" algn="ctr" rtl="0">
              <a:lnSpc>
                <a:spcPct val="90000"/>
              </a:lnSpc>
              <a:spcBef>
                <a:spcPts val="210"/>
              </a:spcBef>
              <a:spcAft>
                <a:spcPts val="0"/>
              </a:spcAft>
              <a:buNone/>
            </a:pP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Departures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: from 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February</a:t>
            </a:r>
            <a:endParaRPr dirty="0"/>
          </a:p>
        </p:txBody>
      </p:sp>
      <p:pic>
        <p:nvPicPr>
          <p:cNvPr id="216" name="Google Shape;216;p21"/>
          <p:cNvPicPr preferRelativeResize="0"/>
          <p:nvPr/>
        </p:nvPicPr>
        <p:blipFill rotWithShape="1">
          <a:blip r:embed="rId3">
            <a:alphaModFix/>
          </a:blip>
          <a:srcRect r="41116" b="27391"/>
          <a:stretch/>
        </p:blipFill>
        <p:spPr>
          <a:xfrm>
            <a:off x="10148711" y="6238913"/>
            <a:ext cx="1063575" cy="5102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51"/>
          <p:cNvSpPr/>
          <p:nvPr/>
        </p:nvSpPr>
        <p:spPr>
          <a:xfrm>
            <a:off x="2684206" y="4342816"/>
            <a:ext cx="8811108" cy="1317599"/>
          </a:xfrm>
          <a:prstGeom prst="rect">
            <a:avLst/>
          </a:prstGeom>
          <a:solidFill>
            <a:srgbClr val="B2284B">
              <a:alpha val="13725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51"/>
          <p:cNvSpPr/>
          <p:nvPr/>
        </p:nvSpPr>
        <p:spPr>
          <a:xfrm>
            <a:off x="2684206" y="1337944"/>
            <a:ext cx="8811108" cy="1317599"/>
          </a:xfrm>
          <a:prstGeom prst="rect">
            <a:avLst/>
          </a:prstGeom>
          <a:solidFill>
            <a:srgbClr val="B2284B">
              <a:alpha val="13725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51"/>
          <p:cNvSpPr/>
          <p:nvPr/>
        </p:nvSpPr>
        <p:spPr>
          <a:xfrm>
            <a:off x="2684206" y="2841998"/>
            <a:ext cx="8811108" cy="1317599"/>
          </a:xfrm>
          <a:prstGeom prst="rect">
            <a:avLst/>
          </a:prstGeom>
          <a:solidFill>
            <a:srgbClr val="B2284B">
              <a:alpha val="13725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51"/>
          <p:cNvSpPr txBox="1"/>
          <p:nvPr/>
        </p:nvSpPr>
        <p:spPr>
          <a:xfrm>
            <a:off x="1327355" y="584889"/>
            <a:ext cx="9537290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36"/>
              <a:buFont typeface="Calibri"/>
              <a:buNone/>
            </a:pPr>
            <a:r>
              <a:rPr lang="it-IT" sz="3600" b="1" i="0" u="none" strike="noStrike" cap="none">
                <a:solidFill>
                  <a:srgbClr val="B2284B"/>
                </a:solidFill>
                <a:latin typeface="Roboto Slab"/>
                <a:ea typeface="Roboto Slab"/>
                <a:cs typeface="Roboto Slab"/>
                <a:sym typeface="Roboto Slab"/>
              </a:rPr>
              <a:t>OVERSEAS EXCHANGE PROGRAMME</a:t>
            </a:r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51"/>
          <p:cNvSpPr txBox="1"/>
          <p:nvPr/>
        </p:nvSpPr>
        <p:spPr>
          <a:xfrm>
            <a:off x="784268" y="1336537"/>
            <a:ext cx="1899938" cy="1318173"/>
          </a:xfrm>
          <a:prstGeom prst="rect">
            <a:avLst/>
          </a:prstGeom>
          <a:solidFill>
            <a:srgbClr val="B2284B"/>
          </a:solidFill>
          <a:ln>
            <a:noFill/>
          </a:ln>
        </p:spPr>
        <p:txBody>
          <a:bodyPr spcFirstLastPara="1" wrap="square" lIns="113775" tIns="65000" rIns="113775" bIns="650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t-IT" sz="2800" b="1" i="0" u="none" strike="noStrike" cap="non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rPr>
              <a:t>WHAT</a:t>
            </a:r>
            <a:endParaRPr sz="2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51"/>
          <p:cNvSpPr txBox="1"/>
          <p:nvPr/>
        </p:nvSpPr>
        <p:spPr>
          <a:xfrm>
            <a:off x="784268" y="2841159"/>
            <a:ext cx="1899938" cy="1317600"/>
          </a:xfrm>
          <a:prstGeom prst="rect">
            <a:avLst/>
          </a:prstGeom>
          <a:solidFill>
            <a:srgbClr val="B2284B"/>
          </a:solidFill>
          <a:ln>
            <a:noFill/>
          </a:ln>
        </p:spPr>
        <p:txBody>
          <a:bodyPr spcFirstLastPara="1" wrap="square" lIns="113775" tIns="65000" rIns="113775" bIns="650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t-IT" sz="2800" b="1" i="0" u="none" strike="noStrike" cap="non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rPr>
              <a:t>WHERE</a:t>
            </a:r>
            <a:endParaRPr sz="2800" b="1" i="0" u="none" strike="noStrike" cap="none">
              <a:solidFill>
                <a:schemeClr val="lt1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262" name="Google Shape;262;p51"/>
          <p:cNvSpPr txBox="1"/>
          <p:nvPr/>
        </p:nvSpPr>
        <p:spPr>
          <a:xfrm>
            <a:off x="784268" y="4345207"/>
            <a:ext cx="1899938" cy="1317600"/>
          </a:xfrm>
          <a:prstGeom prst="rect">
            <a:avLst/>
          </a:prstGeom>
          <a:solidFill>
            <a:srgbClr val="B2284B"/>
          </a:solidFill>
          <a:ln>
            <a:noFill/>
          </a:ln>
        </p:spPr>
        <p:txBody>
          <a:bodyPr spcFirstLastPara="1" wrap="square" lIns="113775" tIns="65000" rIns="113775" bIns="650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t-IT" sz="2800" b="1" i="0" u="none" strike="noStrike" cap="non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rPr>
              <a:t>WHO</a:t>
            </a:r>
            <a:endParaRPr sz="2800" b="0" i="0" u="none" strike="noStrike" cap="none">
              <a:solidFill>
                <a:schemeClr val="lt1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263" name="Google Shape;263;p51"/>
          <p:cNvSpPr/>
          <p:nvPr/>
        </p:nvSpPr>
        <p:spPr>
          <a:xfrm>
            <a:off x="8666767" y="1345096"/>
            <a:ext cx="2828547" cy="1288800"/>
          </a:xfrm>
          <a:prstGeom prst="rect">
            <a:avLst/>
          </a:prstGeom>
          <a:noFill/>
          <a:ln w="25400" cap="flat" cmpd="sng">
            <a:solidFill>
              <a:srgbClr val="B228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0" i="0" u="none" strike="noStrike" cap="non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Full recognition of the completed activities at the end of the period</a:t>
            </a:r>
            <a:endParaRPr/>
          </a:p>
        </p:txBody>
      </p:sp>
      <p:sp>
        <p:nvSpPr>
          <p:cNvPr id="264" name="Google Shape;264;p51"/>
          <p:cNvSpPr/>
          <p:nvPr/>
        </p:nvSpPr>
        <p:spPr>
          <a:xfrm>
            <a:off x="4916817" y="1345096"/>
            <a:ext cx="3599147" cy="1288800"/>
          </a:xfrm>
          <a:prstGeom prst="rect">
            <a:avLst/>
          </a:prstGeom>
          <a:noFill/>
          <a:ln w="25400" cap="flat" cmpd="sng">
            <a:solidFill>
              <a:srgbClr val="B228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3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Attend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courses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and take 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exams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, 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carry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out 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research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activity for 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thesis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(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not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for 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all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destinations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)</a:t>
            </a:r>
            <a:endParaRPr sz="1600" b="0" i="0" u="none" strike="noStrike" cap="none" dirty="0">
              <a:solidFill>
                <a:schemeClr val="dk1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265" name="Google Shape;265;p51"/>
          <p:cNvSpPr/>
          <p:nvPr/>
        </p:nvSpPr>
        <p:spPr>
          <a:xfrm>
            <a:off x="2835008" y="1347345"/>
            <a:ext cx="1931007" cy="1289373"/>
          </a:xfrm>
          <a:prstGeom prst="rect">
            <a:avLst/>
          </a:prstGeom>
          <a:noFill/>
          <a:ln w="25400" cap="flat" cmpd="sng">
            <a:solidFill>
              <a:srgbClr val="B228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0" i="0" u="none" strike="noStrike" cap="non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Mobility for study for one semester</a:t>
            </a:r>
            <a:endParaRPr sz="1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51"/>
          <p:cNvSpPr/>
          <p:nvPr/>
        </p:nvSpPr>
        <p:spPr>
          <a:xfrm>
            <a:off x="8460188" y="2855566"/>
            <a:ext cx="3035125" cy="1288800"/>
          </a:xfrm>
          <a:prstGeom prst="rect">
            <a:avLst/>
          </a:prstGeom>
          <a:noFill/>
          <a:ln w="25400" cap="flat" cmpd="sng">
            <a:solidFill>
              <a:srgbClr val="B228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Verify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the 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available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destinations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for 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your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course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of study</a:t>
            </a:r>
            <a:endParaRPr dirty="0"/>
          </a:p>
        </p:txBody>
      </p:sp>
      <p:sp>
        <p:nvSpPr>
          <p:cNvPr id="267" name="Google Shape;267;p51"/>
          <p:cNvSpPr/>
          <p:nvPr/>
        </p:nvSpPr>
        <p:spPr>
          <a:xfrm>
            <a:off x="2835007" y="2852262"/>
            <a:ext cx="5474105" cy="1289373"/>
          </a:xfrm>
          <a:prstGeom prst="rect">
            <a:avLst/>
          </a:prstGeom>
          <a:noFill/>
          <a:ln w="25400" cap="flat" cmpd="sng">
            <a:solidFill>
              <a:srgbClr val="B228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Extra-EU 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Universities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:</a:t>
            </a:r>
          </a:p>
          <a:p>
            <a: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Australia, Canada, Japan, Argentina, Brazil and 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others</a:t>
            </a:r>
            <a:r>
              <a:rPr lang="it-IT" sz="1600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(complete list 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available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in the call for 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applications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)</a:t>
            </a:r>
          </a:p>
          <a:p>
            <a: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+</a:t>
            </a:r>
          </a:p>
          <a:p>
            <a: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ISEP Exchange</a:t>
            </a:r>
            <a:endParaRPr dirty="0"/>
          </a:p>
        </p:txBody>
      </p:sp>
      <p:sp>
        <p:nvSpPr>
          <p:cNvPr id="268" name="Google Shape;268;p51"/>
          <p:cNvSpPr/>
          <p:nvPr/>
        </p:nvSpPr>
        <p:spPr>
          <a:xfrm>
            <a:off x="2835008" y="4352654"/>
            <a:ext cx="8660306" cy="1289373"/>
          </a:xfrm>
          <a:prstGeom prst="rect">
            <a:avLst/>
          </a:prstGeom>
          <a:noFill/>
          <a:ln w="25400" cap="flat" cmpd="sng">
            <a:solidFill>
              <a:srgbClr val="B228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Students 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enrolled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in bachelor, master, or one-single-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cycle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degrees</a:t>
            </a:r>
            <a:endParaRPr dirty="0"/>
          </a:p>
        </p:txBody>
      </p:sp>
      <p:pic>
        <p:nvPicPr>
          <p:cNvPr id="269" name="Google Shape;269;p51"/>
          <p:cNvPicPr preferRelativeResize="0"/>
          <p:nvPr/>
        </p:nvPicPr>
        <p:blipFill rotWithShape="1">
          <a:blip r:embed="rId3">
            <a:alphaModFix/>
          </a:blip>
          <a:srcRect r="41116" b="27391"/>
          <a:stretch/>
        </p:blipFill>
        <p:spPr>
          <a:xfrm>
            <a:off x="10148711" y="6238913"/>
            <a:ext cx="1063575" cy="5102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52"/>
          <p:cNvSpPr/>
          <p:nvPr/>
        </p:nvSpPr>
        <p:spPr>
          <a:xfrm>
            <a:off x="2684206" y="4342816"/>
            <a:ext cx="8811108" cy="1317599"/>
          </a:xfrm>
          <a:prstGeom prst="rect">
            <a:avLst/>
          </a:prstGeom>
          <a:solidFill>
            <a:srgbClr val="B2284B">
              <a:alpha val="13725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52"/>
          <p:cNvSpPr/>
          <p:nvPr/>
        </p:nvSpPr>
        <p:spPr>
          <a:xfrm>
            <a:off x="2684206" y="1337944"/>
            <a:ext cx="8811108" cy="1317599"/>
          </a:xfrm>
          <a:prstGeom prst="rect">
            <a:avLst/>
          </a:prstGeom>
          <a:solidFill>
            <a:srgbClr val="B2284B">
              <a:alpha val="13725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52"/>
          <p:cNvSpPr/>
          <p:nvPr/>
        </p:nvSpPr>
        <p:spPr>
          <a:xfrm>
            <a:off x="2684206" y="2841998"/>
            <a:ext cx="8811108" cy="1317599"/>
          </a:xfrm>
          <a:prstGeom prst="rect">
            <a:avLst/>
          </a:prstGeom>
          <a:solidFill>
            <a:srgbClr val="B2284B">
              <a:alpha val="13725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52"/>
          <p:cNvSpPr txBox="1"/>
          <p:nvPr/>
        </p:nvSpPr>
        <p:spPr>
          <a:xfrm>
            <a:off x="1812340" y="584889"/>
            <a:ext cx="8567320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36"/>
              <a:buFont typeface="Calibri"/>
              <a:buNone/>
            </a:pPr>
            <a:r>
              <a:rPr lang="it-IT" sz="3600" b="1" i="0" u="none" strike="noStrike" cap="none" dirty="0">
                <a:solidFill>
                  <a:srgbClr val="B2284B"/>
                </a:solidFill>
                <a:latin typeface="Roboto Slab"/>
                <a:ea typeface="Roboto Slab"/>
                <a:cs typeface="Roboto Slab"/>
                <a:sym typeface="Roboto Slab"/>
              </a:rPr>
              <a:t>OVERSEAS EXCHANGE PROGRAMME</a:t>
            </a:r>
            <a:endParaRPr sz="3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52"/>
          <p:cNvSpPr txBox="1"/>
          <p:nvPr/>
        </p:nvSpPr>
        <p:spPr>
          <a:xfrm>
            <a:off x="784268" y="1336537"/>
            <a:ext cx="1899938" cy="1318173"/>
          </a:xfrm>
          <a:prstGeom prst="rect">
            <a:avLst/>
          </a:prstGeom>
          <a:solidFill>
            <a:srgbClr val="B2284B"/>
          </a:solidFill>
          <a:ln>
            <a:noFill/>
          </a:ln>
        </p:spPr>
        <p:txBody>
          <a:bodyPr spcFirstLastPara="1" wrap="square" lIns="113775" tIns="65000" rIns="113775" bIns="650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t-IT" sz="2800" b="1" i="0" u="none" strike="noStrike" cap="non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rPr>
              <a:t>HOW</a:t>
            </a:r>
            <a:endParaRPr sz="2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52"/>
          <p:cNvSpPr txBox="1"/>
          <p:nvPr/>
        </p:nvSpPr>
        <p:spPr>
          <a:xfrm>
            <a:off x="784268" y="2841159"/>
            <a:ext cx="1899938" cy="1317600"/>
          </a:xfrm>
          <a:prstGeom prst="rect">
            <a:avLst/>
          </a:prstGeom>
          <a:solidFill>
            <a:srgbClr val="B2284B"/>
          </a:solidFill>
          <a:ln>
            <a:noFill/>
          </a:ln>
        </p:spPr>
        <p:txBody>
          <a:bodyPr spcFirstLastPara="1" wrap="square" lIns="113775" tIns="65000" rIns="113775" bIns="650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t-IT" sz="2800" b="1" i="0" u="none" strike="noStrike" cap="non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rPr>
              <a:t>GRANT</a:t>
            </a:r>
            <a:endParaRPr sz="2800" b="1" i="0" u="none" strike="noStrike" cap="none">
              <a:solidFill>
                <a:schemeClr val="lt1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280" name="Google Shape;280;p52"/>
          <p:cNvSpPr txBox="1"/>
          <p:nvPr/>
        </p:nvSpPr>
        <p:spPr>
          <a:xfrm>
            <a:off x="784268" y="4345207"/>
            <a:ext cx="1899938" cy="1317600"/>
          </a:xfrm>
          <a:prstGeom prst="rect">
            <a:avLst/>
          </a:prstGeom>
          <a:solidFill>
            <a:srgbClr val="B2284B"/>
          </a:solidFill>
          <a:ln>
            <a:noFill/>
          </a:ln>
        </p:spPr>
        <p:txBody>
          <a:bodyPr spcFirstLastPara="1" wrap="square" lIns="113775" tIns="65000" rIns="113775" bIns="650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t-IT" sz="2800" b="1" i="0" u="none" strike="noStrike" cap="non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rPr>
              <a:t>WHEN</a:t>
            </a:r>
            <a:endParaRPr sz="2800" b="0" i="0" u="none" strike="noStrike" cap="none">
              <a:solidFill>
                <a:schemeClr val="lt1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281" name="Google Shape;281;p52"/>
          <p:cNvSpPr/>
          <p:nvPr/>
        </p:nvSpPr>
        <p:spPr>
          <a:xfrm>
            <a:off x="8666767" y="1345096"/>
            <a:ext cx="2828547" cy="1288800"/>
          </a:xfrm>
          <a:prstGeom prst="rect">
            <a:avLst/>
          </a:prstGeom>
          <a:noFill/>
          <a:ln w="25400" cap="flat" cmpd="sng">
            <a:solidFill>
              <a:srgbClr val="B228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0" i="0" u="none" strike="noStrike" cap="non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Final assignment of destination</a:t>
            </a:r>
            <a:endParaRPr sz="1600" b="0" i="0" u="none" strike="noStrike" cap="none">
              <a:solidFill>
                <a:schemeClr val="dk1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282" name="Google Shape;282;p52"/>
          <p:cNvSpPr/>
          <p:nvPr/>
        </p:nvSpPr>
        <p:spPr>
          <a:xfrm>
            <a:off x="4916817" y="1345096"/>
            <a:ext cx="3599147" cy="1288800"/>
          </a:xfrm>
          <a:prstGeom prst="rect">
            <a:avLst/>
          </a:prstGeom>
          <a:noFill/>
          <a:ln w="25400" cap="flat" cmpd="sng">
            <a:solidFill>
              <a:srgbClr val="B228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Selections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at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Department/Area 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level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with a single 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university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-wide ranking 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based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on: 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merit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+ 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motivation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+ 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language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knowledge</a:t>
            </a:r>
            <a:endParaRPr dirty="0"/>
          </a:p>
        </p:txBody>
      </p:sp>
      <p:sp>
        <p:nvSpPr>
          <p:cNvPr id="283" name="Google Shape;283;p52"/>
          <p:cNvSpPr/>
          <p:nvPr/>
        </p:nvSpPr>
        <p:spPr>
          <a:xfrm>
            <a:off x="2835008" y="1347345"/>
            <a:ext cx="1931007" cy="1289373"/>
          </a:xfrm>
          <a:prstGeom prst="rect">
            <a:avLst/>
          </a:prstGeom>
          <a:noFill/>
          <a:ln w="25400" cap="flat" cmpd="sng">
            <a:solidFill>
              <a:srgbClr val="B228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0" i="0" u="none" strike="noStrike" cap="non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Annual call for applications per year (online)</a:t>
            </a:r>
            <a:endParaRPr sz="1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p52"/>
          <p:cNvSpPr/>
          <p:nvPr/>
        </p:nvSpPr>
        <p:spPr>
          <a:xfrm>
            <a:off x="7180867" y="2855566"/>
            <a:ext cx="4314447" cy="1288800"/>
          </a:xfrm>
          <a:prstGeom prst="rect">
            <a:avLst/>
          </a:prstGeom>
          <a:noFill/>
          <a:ln w="25400" cap="flat" cmpd="sng">
            <a:solidFill>
              <a:srgbClr val="B228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0" i="0" u="none" strike="noStrike" cap="non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UNIPV: Top-up according to the financial situation</a:t>
            </a:r>
            <a:endParaRPr/>
          </a:p>
        </p:txBody>
      </p:sp>
      <p:sp>
        <p:nvSpPr>
          <p:cNvPr id="285" name="Google Shape;285;p52"/>
          <p:cNvSpPr/>
          <p:nvPr/>
        </p:nvSpPr>
        <p:spPr>
          <a:xfrm>
            <a:off x="2835008" y="2852262"/>
            <a:ext cx="4195057" cy="1289373"/>
          </a:xfrm>
          <a:prstGeom prst="rect">
            <a:avLst/>
          </a:prstGeom>
          <a:noFill/>
          <a:ln w="25400" cap="flat" cmpd="sng">
            <a:solidFill>
              <a:srgbClr val="B228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0" i="0" u="none" strike="noStrike" cap="non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400,00 or 700,00€/month (depending on the receiving country)</a:t>
            </a:r>
            <a:endParaRPr/>
          </a:p>
        </p:txBody>
      </p:sp>
      <p:sp>
        <p:nvSpPr>
          <p:cNvPr id="286" name="Google Shape;286;p52"/>
          <p:cNvSpPr/>
          <p:nvPr/>
        </p:nvSpPr>
        <p:spPr>
          <a:xfrm>
            <a:off x="2835008" y="4352654"/>
            <a:ext cx="8660305" cy="1289373"/>
          </a:xfrm>
          <a:prstGeom prst="rect">
            <a:avLst/>
          </a:prstGeom>
          <a:noFill/>
          <a:ln w="25400" cap="flat" cmpd="sng">
            <a:solidFill>
              <a:srgbClr val="B228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0" i="0" u="none" strike="noStrike" cap="non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Call for applications: end of January + selections in March/April</a:t>
            </a:r>
            <a:endParaRPr/>
          </a:p>
          <a:p>
            <a:pPr marL="0" marR="0" lvl="1" indent="0" algn="ctr" rtl="0">
              <a:lnSpc>
                <a:spcPct val="90000"/>
              </a:lnSpc>
              <a:spcBef>
                <a:spcPts val="210"/>
              </a:spcBef>
              <a:spcAft>
                <a:spcPts val="0"/>
              </a:spcAft>
              <a:buNone/>
            </a:pPr>
            <a:r>
              <a:rPr lang="it-IT" sz="1600" b="0" i="0" u="none" strike="noStrike" cap="non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Departures: September/October (I semester)</a:t>
            </a:r>
            <a:endParaRPr/>
          </a:p>
          <a:p>
            <a:pPr marL="0" marR="0" lvl="1" indent="0" algn="ctr" rtl="0">
              <a:lnSpc>
                <a:spcPct val="90000"/>
              </a:lnSpc>
              <a:spcBef>
                <a:spcPts val="210"/>
              </a:spcBef>
              <a:spcAft>
                <a:spcPts val="0"/>
              </a:spcAft>
              <a:buNone/>
            </a:pPr>
            <a:r>
              <a:rPr lang="it-IT" sz="1600" b="0" i="0" u="none" strike="noStrike" cap="non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January/February (II semester)</a:t>
            </a:r>
            <a:endParaRPr/>
          </a:p>
        </p:txBody>
      </p:sp>
      <p:pic>
        <p:nvPicPr>
          <p:cNvPr id="287" name="Google Shape;287;p52"/>
          <p:cNvPicPr preferRelativeResize="0"/>
          <p:nvPr/>
        </p:nvPicPr>
        <p:blipFill rotWithShape="1">
          <a:blip r:embed="rId3">
            <a:alphaModFix/>
          </a:blip>
          <a:srcRect r="41116" b="27391"/>
          <a:stretch/>
        </p:blipFill>
        <p:spPr>
          <a:xfrm>
            <a:off x="10148711" y="6238913"/>
            <a:ext cx="1063575" cy="5102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87;p52">
            <a:extLst>
              <a:ext uri="{FF2B5EF4-FFF2-40B4-BE49-F238E27FC236}">
                <a16:creationId xmlns:a16="http://schemas.microsoft.com/office/drawing/2014/main" id="{7C7CA7C4-FC93-52C4-CF45-84DA443200C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r="41116" b="27391"/>
          <a:stretch/>
        </p:blipFill>
        <p:spPr>
          <a:xfrm>
            <a:off x="10148711" y="6238913"/>
            <a:ext cx="1063575" cy="51023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77;p52">
            <a:extLst>
              <a:ext uri="{FF2B5EF4-FFF2-40B4-BE49-F238E27FC236}">
                <a16:creationId xmlns:a16="http://schemas.microsoft.com/office/drawing/2014/main" id="{B98CE24B-8100-9165-494F-EDF790184855}"/>
              </a:ext>
            </a:extLst>
          </p:cNvPr>
          <p:cNvSpPr txBox="1"/>
          <p:nvPr/>
        </p:nvSpPr>
        <p:spPr>
          <a:xfrm>
            <a:off x="3954170" y="547567"/>
            <a:ext cx="4283660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36"/>
              <a:buFont typeface="Calibri"/>
              <a:buNone/>
            </a:pPr>
            <a:r>
              <a:rPr lang="it-IT" sz="3600" b="1" i="0" u="none" strike="noStrike" cap="none" dirty="0">
                <a:solidFill>
                  <a:srgbClr val="B2284B"/>
                </a:solidFill>
                <a:latin typeface="Roboto Slab"/>
                <a:ea typeface="Roboto Slab"/>
                <a:cs typeface="Roboto Slab"/>
                <a:sym typeface="Roboto Slab"/>
              </a:rPr>
              <a:t>ISEP EXCHANGE</a:t>
            </a:r>
            <a:endParaRPr sz="3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260;p51">
            <a:extLst>
              <a:ext uri="{FF2B5EF4-FFF2-40B4-BE49-F238E27FC236}">
                <a16:creationId xmlns:a16="http://schemas.microsoft.com/office/drawing/2014/main" id="{8A11F29D-CA50-4008-0F66-DAA189C115C6}"/>
              </a:ext>
            </a:extLst>
          </p:cNvPr>
          <p:cNvSpPr txBox="1"/>
          <p:nvPr/>
        </p:nvSpPr>
        <p:spPr>
          <a:xfrm>
            <a:off x="390254" y="1308545"/>
            <a:ext cx="3545137" cy="2003821"/>
          </a:xfrm>
          <a:prstGeom prst="rect">
            <a:avLst/>
          </a:prstGeom>
          <a:solidFill>
            <a:srgbClr val="B2284B"/>
          </a:solidFill>
          <a:ln>
            <a:noFill/>
          </a:ln>
        </p:spPr>
        <p:txBody>
          <a:bodyPr spcFirstLastPara="1" wrap="square" lIns="113775" tIns="65000" rIns="113775" bIns="650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t-IT" sz="1600" b="1" i="0" u="none" strike="noStrike" cap="none" dirty="0">
                <a:solidFill>
                  <a:schemeClr val="lt1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Roboto Slab"/>
              </a:rPr>
              <a:t>ISEP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lang="it-IT" sz="1600" b="1" i="0" u="none" strike="noStrike" cap="none" dirty="0">
              <a:solidFill>
                <a:schemeClr val="lt1"/>
              </a:solidFill>
              <a:latin typeface="Roboto Slab" pitchFamily="2" charset="0"/>
              <a:ea typeface="Roboto Slab" pitchFamily="2" charset="0"/>
              <a:cs typeface="Roboto Slab" pitchFamily="2" charset="0"/>
              <a:sym typeface="Roboto Slab"/>
            </a:endParaRPr>
          </a:p>
          <a:p>
            <a:pPr marR="0"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</a:pPr>
            <a:r>
              <a:rPr lang="it-IT" sz="1600" b="0" i="0" u="none" strike="noStrike" cap="none" dirty="0">
                <a:solidFill>
                  <a:schemeClr val="lt1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Arial"/>
              </a:rPr>
              <a:t>A global </a:t>
            </a:r>
            <a:r>
              <a:rPr lang="it-IT" sz="1600" b="0" i="0" u="none" strike="noStrike" cap="none" dirty="0" err="1">
                <a:solidFill>
                  <a:schemeClr val="lt1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Arial"/>
              </a:rPr>
              <a:t>exchange</a:t>
            </a:r>
            <a:r>
              <a:rPr lang="it-IT" sz="1600" b="0" i="0" u="none" strike="noStrike" cap="none" dirty="0">
                <a:solidFill>
                  <a:schemeClr val="lt1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Arial"/>
              </a:rPr>
              <a:t> network </a:t>
            </a:r>
            <a:r>
              <a:rPr lang="it-IT" sz="1600" b="0" i="0" u="none" strike="noStrike" cap="none" dirty="0" err="1">
                <a:solidFill>
                  <a:schemeClr val="lt1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Arial"/>
              </a:rPr>
              <a:t>offering</a:t>
            </a:r>
            <a:r>
              <a:rPr lang="it-IT" sz="1600" b="0" i="0" u="none" strike="noStrike" cap="none" dirty="0">
                <a:solidFill>
                  <a:schemeClr val="lt1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Arial"/>
              </a:rPr>
              <a:t> </a:t>
            </a:r>
            <a:r>
              <a:rPr lang="it-IT" sz="1600" b="0" i="0" u="none" strike="noStrike" cap="none" dirty="0" err="1">
                <a:solidFill>
                  <a:schemeClr val="lt1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Arial"/>
              </a:rPr>
              <a:t>opportunities</a:t>
            </a:r>
            <a:r>
              <a:rPr lang="it-IT" sz="1600" b="0" i="0" u="none" strike="noStrike" cap="none" dirty="0">
                <a:solidFill>
                  <a:schemeClr val="lt1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Arial"/>
              </a:rPr>
              <a:t> for </a:t>
            </a:r>
            <a:r>
              <a:rPr lang="it-IT" sz="1600" b="0" i="0" u="none" strike="noStrike" cap="none" dirty="0" err="1">
                <a:solidFill>
                  <a:schemeClr val="lt1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Arial"/>
              </a:rPr>
              <a:t>students</a:t>
            </a:r>
            <a:r>
              <a:rPr lang="it-IT" sz="1600" b="0" i="0" u="none" strike="noStrike" cap="none" dirty="0">
                <a:solidFill>
                  <a:schemeClr val="lt1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Arial"/>
              </a:rPr>
              <a:t> to study </a:t>
            </a:r>
            <a:r>
              <a:rPr lang="it-IT" sz="1600" b="0" i="0" u="none" strike="noStrike" cap="none" dirty="0" err="1">
                <a:solidFill>
                  <a:schemeClr val="lt1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Arial"/>
              </a:rPr>
              <a:t>abroad</a:t>
            </a:r>
            <a:r>
              <a:rPr lang="it-IT" sz="1600" b="0" i="0" u="none" strike="noStrike" cap="none" dirty="0">
                <a:solidFill>
                  <a:schemeClr val="lt1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Arial"/>
              </a:rPr>
              <a:t> </a:t>
            </a:r>
            <a:r>
              <a:rPr lang="it-IT" sz="1600" b="0" i="0" u="none" strike="noStrike" cap="none" dirty="0" err="1">
                <a:solidFill>
                  <a:schemeClr val="lt1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Arial"/>
              </a:rPr>
              <a:t>at</a:t>
            </a:r>
            <a:r>
              <a:rPr lang="it-IT" sz="1600" b="0" i="0" u="none" strike="noStrike" cap="none" dirty="0">
                <a:solidFill>
                  <a:schemeClr val="lt1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Arial"/>
              </a:rPr>
              <a:t> over 300 </a:t>
            </a:r>
            <a:r>
              <a:rPr lang="it-IT" sz="1600" b="0" i="0" u="none" strike="noStrike" cap="none" dirty="0" err="1">
                <a:solidFill>
                  <a:schemeClr val="lt1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Arial"/>
              </a:rPr>
              <a:t>Universities</a:t>
            </a:r>
            <a:r>
              <a:rPr lang="it-IT" sz="1600" b="0" i="0" u="none" strike="noStrike" cap="none" dirty="0">
                <a:solidFill>
                  <a:schemeClr val="lt1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Arial"/>
              </a:rPr>
              <a:t> in 50+ countries</a:t>
            </a:r>
          </a:p>
          <a:p>
            <a:pPr marR="0"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</a:pPr>
            <a:endParaRPr lang="it-IT" sz="1600" b="0" i="0" u="none" strike="noStrike" cap="none" dirty="0">
              <a:solidFill>
                <a:schemeClr val="lt1"/>
              </a:solidFill>
              <a:latin typeface="Roboto Slab" pitchFamily="2" charset="0"/>
              <a:ea typeface="Roboto Slab" pitchFamily="2" charset="0"/>
              <a:cs typeface="Roboto Slab" pitchFamily="2" charset="0"/>
              <a:sym typeface="Arial"/>
            </a:endParaRPr>
          </a:p>
          <a:p>
            <a:pPr marR="0"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</a:pPr>
            <a:r>
              <a:rPr lang="it-IT" sz="1600" b="0" i="0" u="none" strike="noStrike" cap="none" dirty="0">
                <a:solidFill>
                  <a:schemeClr val="lt1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Arial"/>
              </a:rPr>
              <a:t>U.S./International and Global </a:t>
            </a:r>
            <a:r>
              <a:rPr lang="it-IT" sz="1600" b="0" i="0" u="none" strike="noStrike" cap="none" dirty="0" err="1">
                <a:solidFill>
                  <a:schemeClr val="lt1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Arial"/>
              </a:rPr>
              <a:t>Exchanges</a:t>
            </a:r>
            <a:endParaRPr sz="1600" b="0" i="0" u="none" strike="noStrike" cap="none" dirty="0">
              <a:solidFill>
                <a:schemeClr val="lt1"/>
              </a:solidFill>
              <a:latin typeface="Roboto Slab" pitchFamily="2" charset="0"/>
              <a:ea typeface="Roboto Slab" pitchFamily="2" charset="0"/>
              <a:cs typeface="Roboto Slab" pitchFamily="2" charset="0"/>
              <a:sym typeface="Arial"/>
            </a:endParaRPr>
          </a:p>
        </p:txBody>
      </p:sp>
      <p:sp>
        <p:nvSpPr>
          <p:cNvPr id="11" name="Google Shape;260;p51">
            <a:extLst>
              <a:ext uri="{FF2B5EF4-FFF2-40B4-BE49-F238E27FC236}">
                <a16:creationId xmlns:a16="http://schemas.microsoft.com/office/drawing/2014/main" id="{172F2C82-401D-542E-9429-29CEF37879AC}"/>
              </a:ext>
            </a:extLst>
          </p:cNvPr>
          <p:cNvSpPr txBox="1"/>
          <p:nvPr/>
        </p:nvSpPr>
        <p:spPr>
          <a:xfrm>
            <a:off x="4122991" y="1308545"/>
            <a:ext cx="3545137" cy="2003820"/>
          </a:xfrm>
          <a:prstGeom prst="rect">
            <a:avLst/>
          </a:prstGeom>
          <a:solidFill>
            <a:srgbClr val="B2284B"/>
          </a:solidFill>
          <a:ln>
            <a:noFill/>
          </a:ln>
        </p:spPr>
        <p:txBody>
          <a:bodyPr spcFirstLastPara="1" wrap="square" lIns="113775" tIns="65000" rIns="113775" bIns="650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t-IT" sz="1600" b="1" i="0" u="none" strike="noStrike" cap="none" dirty="0">
                <a:solidFill>
                  <a:schemeClr val="lt1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Roboto Slab"/>
              </a:rPr>
              <a:t>Mission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lang="it-IT" sz="1600" b="1" i="0" u="none" strike="noStrike" cap="none" dirty="0">
              <a:solidFill>
                <a:schemeClr val="lt1"/>
              </a:solidFill>
              <a:latin typeface="Roboto Slab" pitchFamily="2" charset="0"/>
              <a:ea typeface="Roboto Slab" pitchFamily="2" charset="0"/>
              <a:cs typeface="Roboto Slab" pitchFamily="2" charset="0"/>
              <a:sym typeface="Roboto Slab"/>
            </a:endParaRPr>
          </a:p>
          <a:p>
            <a:pPr marR="0"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</a:pPr>
            <a:r>
              <a:rPr lang="it-IT" sz="1600" b="0" i="0" u="none" strike="noStrike" cap="none" dirty="0">
                <a:solidFill>
                  <a:schemeClr val="lt1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Arial"/>
              </a:rPr>
              <a:t>To make </a:t>
            </a:r>
            <a:r>
              <a:rPr lang="it-IT" sz="1600" b="0" i="0" u="none" strike="noStrike" cap="none" dirty="0" err="1">
                <a:solidFill>
                  <a:schemeClr val="lt1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Arial"/>
              </a:rPr>
              <a:t>studying</a:t>
            </a:r>
            <a:r>
              <a:rPr lang="it-IT" sz="1600" b="0" i="0" u="none" strike="noStrike" cap="none" dirty="0">
                <a:solidFill>
                  <a:schemeClr val="lt1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Arial"/>
              </a:rPr>
              <a:t> </a:t>
            </a:r>
            <a:r>
              <a:rPr lang="it-IT" sz="1600" b="0" i="0" u="none" strike="noStrike" cap="none" dirty="0" err="1">
                <a:solidFill>
                  <a:schemeClr val="lt1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Arial"/>
              </a:rPr>
              <a:t>abroad</a:t>
            </a:r>
            <a:r>
              <a:rPr lang="it-IT" sz="1600" b="0" i="0" u="none" strike="noStrike" cap="none" dirty="0">
                <a:solidFill>
                  <a:schemeClr val="lt1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Arial"/>
              </a:rPr>
              <a:t> </a:t>
            </a:r>
            <a:r>
              <a:rPr lang="it-IT" sz="1600" b="0" i="0" u="none" strike="noStrike" cap="none" dirty="0" err="1">
                <a:solidFill>
                  <a:schemeClr val="lt1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Arial"/>
              </a:rPr>
              <a:t>accessible</a:t>
            </a:r>
            <a:r>
              <a:rPr lang="it-IT" sz="1600" b="0" i="0" u="none" strike="noStrike" cap="none" dirty="0">
                <a:solidFill>
                  <a:schemeClr val="lt1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Arial"/>
              </a:rPr>
              <a:t> to </a:t>
            </a:r>
            <a:r>
              <a:rPr lang="it-IT" sz="1600" b="0" i="0" u="none" strike="noStrike" cap="none" dirty="0" err="1">
                <a:solidFill>
                  <a:schemeClr val="lt1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Arial"/>
              </a:rPr>
              <a:t>all</a:t>
            </a:r>
            <a:r>
              <a:rPr lang="it-IT" sz="1600" b="0" i="0" u="none" strike="noStrike" cap="none" dirty="0">
                <a:solidFill>
                  <a:schemeClr val="lt1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Arial"/>
              </a:rPr>
              <a:t> </a:t>
            </a:r>
            <a:r>
              <a:rPr lang="it-IT" sz="1600" b="0" i="0" u="none" strike="noStrike" cap="none" dirty="0" err="1">
                <a:solidFill>
                  <a:schemeClr val="lt1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Arial"/>
              </a:rPr>
              <a:t>students</a:t>
            </a:r>
            <a:r>
              <a:rPr lang="it-IT" sz="1600" b="0" i="0" u="none" strike="noStrike" cap="none" dirty="0">
                <a:solidFill>
                  <a:schemeClr val="lt1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Arial"/>
              </a:rPr>
              <a:t>, </a:t>
            </a:r>
            <a:r>
              <a:rPr lang="it-IT" sz="1600" b="0" i="0" u="none" strike="noStrike" cap="none" dirty="0" err="1">
                <a:solidFill>
                  <a:schemeClr val="lt1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Arial"/>
              </a:rPr>
              <a:t>regardless</a:t>
            </a:r>
            <a:r>
              <a:rPr lang="it-IT" sz="1600" b="0" i="0" u="none" strike="noStrike" cap="none" dirty="0">
                <a:solidFill>
                  <a:schemeClr val="lt1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Arial"/>
              </a:rPr>
              <a:t> of </a:t>
            </a:r>
            <a:r>
              <a:rPr lang="it-IT" sz="1600" b="0" i="0" u="none" strike="noStrike" cap="none" dirty="0" err="1">
                <a:solidFill>
                  <a:schemeClr val="lt1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Arial"/>
              </a:rPr>
              <a:t>thei</a:t>
            </a:r>
            <a:r>
              <a:rPr lang="it-IT" sz="1600" dirty="0" err="1">
                <a:solidFill>
                  <a:schemeClr val="lt1"/>
                </a:solidFill>
                <a:latin typeface="Roboto Slab" pitchFamily="2" charset="0"/>
                <a:ea typeface="Roboto Slab" pitchFamily="2" charset="0"/>
                <a:cs typeface="Roboto Slab" pitchFamily="2" charset="0"/>
              </a:rPr>
              <a:t>r</a:t>
            </a:r>
            <a:r>
              <a:rPr lang="it-IT" sz="1600" dirty="0">
                <a:solidFill>
                  <a:schemeClr val="lt1"/>
                </a:solidFill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it-IT" sz="1600" dirty="0" err="1">
                <a:solidFill>
                  <a:schemeClr val="lt1"/>
                </a:solidFill>
                <a:latin typeface="Roboto Slab" pitchFamily="2" charset="0"/>
                <a:ea typeface="Roboto Slab" pitchFamily="2" charset="0"/>
                <a:cs typeface="Roboto Slab" pitchFamily="2" charset="0"/>
              </a:rPr>
              <a:t>financial</a:t>
            </a:r>
            <a:r>
              <a:rPr lang="it-IT" sz="1600" dirty="0">
                <a:solidFill>
                  <a:schemeClr val="lt1"/>
                </a:solidFill>
                <a:latin typeface="Roboto Slab" pitchFamily="2" charset="0"/>
                <a:ea typeface="Roboto Slab" pitchFamily="2" charset="0"/>
                <a:cs typeface="Roboto Slab" pitchFamily="2" charset="0"/>
              </a:rPr>
              <a:t> and </a:t>
            </a:r>
            <a:r>
              <a:rPr lang="it-IT" sz="1600" dirty="0" err="1">
                <a:solidFill>
                  <a:schemeClr val="lt1"/>
                </a:solidFill>
                <a:latin typeface="Roboto Slab" pitchFamily="2" charset="0"/>
                <a:ea typeface="Roboto Slab" pitchFamily="2" charset="0"/>
                <a:cs typeface="Roboto Slab" pitchFamily="2" charset="0"/>
              </a:rPr>
              <a:t>academic</a:t>
            </a:r>
            <a:r>
              <a:rPr lang="it-IT" sz="1600" dirty="0">
                <a:solidFill>
                  <a:schemeClr val="lt1"/>
                </a:solidFill>
                <a:latin typeface="Roboto Slab" pitchFamily="2" charset="0"/>
                <a:ea typeface="Roboto Slab" pitchFamily="2" charset="0"/>
                <a:cs typeface="Roboto Slab" pitchFamily="2" charset="0"/>
              </a:rPr>
              <a:t> background</a:t>
            </a:r>
            <a:endParaRPr sz="1600" b="0" i="0" u="none" strike="noStrike" cap="none" dirty="0">
              <a:solidFill>
                <a:schemeClr val="lt1"/>
              </a:solidFill>
              <a:latin typeface="Roboto Slab" pitchFamily="2" charset="0"/>
              <a:ea typeface="Roboto Slab" pitchFamily="2" charset="0"/>
              <a:cs typeface="Roboto Slab" pitchFamily="2" charset="0"/>
              <a:sym typeface="Arial"/>
            </a:endParaRPr>
          </a:p>
        </p:txBody>
      </p:sp>
      <p:sp>
        <p:nvSpPr>
          <p:cNvPr id="12" name="Google Shape;260;p51">
            <a:extLst>
              <a:ext uri="{FF2B5EF4-FFF2-40B4-BE49-F238E27FC236}">
                <a16:creationId xmlns:a16="http://schemas.microsoft.com/office/drawing/2014/main" id="{760FCEF5-797F-33F0-B23B-0FEB70EB8A34}"/>
              </a:ext>
            </a:extLst>
          </p:cNvPr>
          <p:cNvSpPr txBox="1"/>
          <p:nvPr/>
        </p:nvSpPr>
        <p:spPr>
          <a:xfrm>
            <a:off x="390254" y="3473246"/>
            <a:ext cx="3545137" cy="2003819"/>
          </a:xfrm>
          <a:prstGeom prst="rect">
            <a:avLst/>
          </a:prstGeom>
          <a:solidFill>
            <a:srgbClr val="B2284B"/>
          </a:solidFill>
          <a:ln>
            <a:noFill/>
          </a:ln>
        </p:spPr>
        <p:txBody>
          <a:bodyPr spcFirstLastPara="1" wrap="square" lIns="113775" tIns="65000" rIns="113775" bIns="650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t-IT" sz="1600" b="1" i="0" u="none" strike="noStrike" cap="none" dirty="0">
                <a:solidFill>
                  <a:schemeClr val="lt1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Roboto Slab"/>
              </a:rPr>
              <a:t>Focus </a:t>
            </a:r>
            <a:r>
              <a:rPr lang="it-IT" sz="1600" b="1" i="0" u="none" strike="noStrike" cap="none" dirty="0" err="1">
                <a:solidFill>
                  <a:schemeClr val="lt1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Roboto Slab"/>
              </a:rPr>
              <a:t>areas</a:t>
            </a:r>
            <a:endParaRPr lang="it-IT" sz="1600" b="1" i="0" u="none" strike="noStrike" cap="none" dirty="0">
              <a:solidFill>
                <a:schemeClr val="lt1"/>
              </a:solidFill>
              <a:latin typeface="Roboto Slab" pitchFamily="2" charset="0"/>
              <a:ea typeface="Roboto Slab" pitchFamily="2" charset="0"/>
              <a:cs typeface="Roboto Slab" pitchFamily="2" charset="0"/>
              <a:sym typeface="Roboto Slab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lang="it-IT" sz="1600" b="1" i="0" u="none" strike="noStrike" cap="none" dirty="0">
              <a:solidFill>
                <a:schemeClr val="lt1"/>
              </a:solidFill>
              <a:latin typeface="Roboto Slab" pitchFamily="2" charset="0"/>
              <a:ea typeface="Roboto Slab" pitchFamily="2" charset="0"/>
              <a:cs typeface="Roboto Slab" pitchFamily="2" charset="0"/>
              <a:sym typeface="Roboto Slab"/>
            </a:endParaRPr>
          </a:p>
          <a:p>
            <a:pPr marR="0"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</a:pPr>
            <a:r>
              <a:rPr lang="it-IT" sz="1600" b="0" i="0" u="none" strike="noStrike" cap="none" dirty="0" err="1">
                <a:solidFill>
                  <a:schemeClr val="lt1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Arial"/>
              </a:rPr>
              <a:t>Academic</a:t>
            </a:r>
            <a:r>
              <a:rPr lang="it-IT" sz="1600" b="0" i="0" u="none" strike="noStrike" cap="none" dirty="0">
                <a:solidFill>
                  <a:schemeClr val="lt1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Arial"/>
              </a:rPr>
              <a:t> </a:t>
            </a:r>
            <a:r>
              <a:rPr lang="it-IT" sz="1600" b="0" i="0" u="none" strike="noStrike" cap="none" dirty="0" err="1">
                <a:solidFill>
                  <a:schemeClr val="lt1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Arial"/>
              </a:rPr>
              <a:t>growth</a:t>
            </a:r>
            <a:r>
              <a:rPr lang="it-IT" sz="1600" b="0" i="0" u="none" strike="noStrike" cap="none" dirty="0">
                <a:solidFill>
                  <a:schemeClr val="lt1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Arial"/>
              </a:rPr>
              <a:t>, cultural immersion, and personal </a:t>
            </a:r>
            <a:r>
              <a:rPr lang="it-IT" sz="1600" b="0" i="0" u="none" strike="noStrike" cap="none" dirty="0" err="1">
                <a:solidFill>
                  <a:schemeClr val="lt1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Arial"/>
              </a:rPr>
              <a:t>development</a:t>
            </a:r>
            <a:endParaRPr sz="1600" b="0" i="0" u="none" strike="noStrike" cap="none" dirty="0">
              <a:solidFill>
                <a:schemeClr val="lt1"/>
              </a:solidFill>
              <a:latin typeface="Roboto Slab" pitchFamily="2" charset="0"/>
              <a:ea typeface="Roboto Slab" pitchFamily="2" charset="0"/>
              <a:cs typeface="Roboto Slab" pitchFamily="2" charset="0"/>
              <a:sym typeface="Arial"/>
            </a:endParaRPr>
          </a:p>
        </p:txBody>
      </p:sp>
      <p:sp>
        <p:nvSpPr>
          <p:cNvPr id="13" name="Google Shape;260;p51">
            <a:extLst>
              <a:ext uri="{FF2B5EF4-FFF2-40B4-BE49-F238E27FC236}">
                <a16:creationId xmlns:a16="http://schemas.microsoft.com/office/drawing/2014/main" id="{A781242A-538C-F2EB-E8D0-8868D0F7CA6A}"/>
              </a:ext>
            </a:extLst>
          </p:cNvPr>
          <p:cNvSpPr txBox="1"/>
          <p:nvPr/>
        </p:nvSpPr>
        <p:spPr>
          <a:xfrm>
            <a:off x="4122990" y="3473245"/>
            <a:ext cx="3545137" cy="2003819"/>
          </a:xfrm>
          <a:prstGeom prst="rect">
            <a:avLst/>
          </a:prstGeom>
          <a:solidFill>
            <a:srgbClr val="B2284B"/>
          </a:solidFill>
          <a:ln>
            <a:noFill/>
          </a:ln>
        </p:spPr>
        <p:txBody>
          <a:bodyPr spcFirstLastPara="1" wrap="square" lIns="113775" tIns="65000" rIns="113775" bIns="650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t-IT" sz="1600" b="1" i="0" u="none" strike="noStrike" cap="none" dirty="0">
                <a:solidFill>
                  <a:schemeClr val="lt1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Roboto Slab"/>
              </a:rPr>
              <a:t>Services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lang="it-IT" sz="1600" b="1" i="0" u="none" strike="noStrike" cap="none" dirty="0">
              <a:solidFill>
                <a:schemeClr val="lt1"/>
              </a:solidFill>
              <a:latin typeface="Roboto Slab" pitchFamily="2" charset="0"/>
              <a:ea typeface="Roboto Slab" pitchFamily="2" charset="0"/>
              <a:cs typeface="Roboto Slab" pitchFamily="2" charset="0"/>
              <a:sym typeface="Roboto Slab"/>
            </a:endParaRPr>
          </a:p>
          <a:p>
            <a:pPr marR="0"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</a:pPr>
            <a:r>
              <a:rPr lang="it-IT" sz="1600" b="0" i="0" u="none" strike="noStrike" cap="none" dirty="0" err="1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Arial"/>
              </a:rPr>
              <a:t>Unique</a:t>
            </a:r>
            <a:r>
              <a:rPr lang="it-IT" sz="1600" b="0" i="0" u="none" strike="noStrike" cap="none" dirty="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Arial"/>
              </a:rPr>
              <a:t> and </a:t>
            </a:r>
            <a:r>
              <a:rPr lang="it-IT" sz="1600" b="0" i="0" u="none" strike="noStrike" cap="none" dirty="0" err="1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Arial"/>
              </a:rPr>
              <a:t>comprehensive</a:t>
            </a:r>
            <a:r>
              <a:rPr lang="it-IT" sz="1600" b="0" i="0" u="none" strike="noStrike" cap="none" dirty="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Arial"/>
              </a:rPr>
              <a:t> model: </a:t>
            </a:r>
            <a:r>
              <a:rPr lang="it-IT" sz="1600" b="0" i="0" u="none" strike="noStrike" cap="none" dirty="0" err="1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Arial"/>
              </a:rPr>
              <a:t>tuition</a:t>
            </a:r>
            <a:r>
              <a:rPr lang="it-IT" sz="1600" b="0" i="0" u="none" strike="noStrike" cap="none" dirty="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Arial"/>
              </a:rPr>
              <a:t>, </a:t>
            </a:r>
            <a:r>
              <a:rPr lang="it-IT" sz="1600" dirty="0">
                <a:solidFill>
                  <a:schemeClr val="lt1"/>
                </a:solidFill>
                <a:latin typeface="Roboto Slab"/>
                <a:ea typeface="Roboto Slab"/>
                <a:cs typeface="Roboto Slab"/>
              </a:rPr>
              <a:t>housing</a:t>
            </a:r>
            <a:r>
              <a:rPr lang="it-IT" sz="1600" b="0" i="0" u="none" strike="noStrike" cap="none" dirty="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Arial"/>
              </a:rPr>
              <a:t> and </a:t>
            </a:r>
            <a:r>
              <a:rPr lang="it-IT" sz="1600" b="0" i="0" u="none" strike="noStrike" cap="none" dirty="0" err="1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Arial"/>
              </a:rPr>
              <a:t>meals</a:t>
            </a:r>
            <a:r>
              <a:rPr lang="it-IT" sz="1600" b="0" i="0" u="none" strike="noStrike" cap="none" dirty="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Arial"/>
              </a:rPr>
              <a:t> </a:t>
            </a:r>
            <a:r>
              <a:rPr lang="it-IT" sz="1600" b="0" i="0" u="none" strike="noStrike" cap="none" dirty="0" err="1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Arial"/>
              </a:rPr>
              <a:t>included</a:t>
            </a:r>
            <a:endParaRPr sz="1600" b="0" i="0" u="none" strike="noStrike" cap="none" dirty="0">
              <a:solidFill>
                <a:schemeClr val="lt1"/>
              </a:solidFill>
              <a:latin typeface="Roboto Slab"/>
              <a:ea typeface="Roboto Slab"/>
              <a:cs typeface="Roboto Slab"/>
              <a:sym typeface="Arial"/>
            </a:endParaRPr>
          </a:p>
        </p:txBody>
      </p:sp>
      <p:pic>
        <p:nvPicPr>
          <p:cNvPr id="14" name="Immagine 13" descr="Logo ISEP">
            <a:extLst>
              <a:ext uri="{FF2B5EF4-FFF2-40B4-BE49-F238E27FC236}">
                <a16:creationId xmlns:a16="http://schemas.microsoft.com/office/drawing/2014/main" id="{88CE7629-EF01-935F-4F9C-EAB71035548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489" b="1251"/>
          <a:stretch/>
        </p:blipFill>
        <p:spPr>
          <a:xfrm>
            <a:off x="9271600" y="4037799"/>
            <a:ext cx="1754221" cy="1674094"/>
          </a:xfrm>
          <a:custGeom>
            <a:avLst/>
            <a:gdLst/>
            <a:ahLst/>
            <a:cxnLst/>
            <a:rect l="l" t="t" r="r" b="b"/>
            <a:pathLst>
              <a:path w="4290741" h="4130271">
                <a:moveTo>
                  <a:pt x="2503809" y="0"/>
                </a:moveTo>
                <a:cubicBezTo>
                  <a:pt x="3157405" y="0"/>
                  <a:pt x="3752509" y="250434"/>
                  <a:pt x="4198398" y="660580"/>
                </a:cubicBezTo>
                <a:lnTo>
                  <a:pt x="4290741" y="751286"/>
                </a:lnTo>
                <a:lnTo>
                  <a:pt x="4290741" y="4130271"/>
                </a:lnTo>
                <a:lnTo>
                  <a:pt x="604508" y="4130271"/>
                </a:lnTo>
                <a:lnTo>
                  <a:pt x="461940" y="3953232"/>
                </a:lnTo>
                <a:cubicBezTo>
                  <a:pt x="171051" y="3544183"/>
                  <a:pt x="0" y="3043971"/>
                  <a:pt x="0" y="2503809"/>
                </a:cubicBezTo>
                <a:cubicBezTo>
                  <a:pt x="0" y="1120992"/>
                  <a:pt x="1120992" y="0"/>
                  <a:pt x="2503809" y="0"/>
                </a:cubicBezTo>
                <a:close/>
              </a:path>
            </a:pathLst>
          </a:custGeom>
        </p:spPr>
      </p:pic>
      <p:pic>
        <p:nvPicPr>
          <p:cNvPr id="15" name="Immagine 14" descr="Immagine che contiene testo, schermata, mappa, diagramma&#10;&#10;Descrizione generata automaticamente">
            <a:extLst>
              <a:ext uri="{FF2B5EF4-FFF2-40B4-BE49-F238E27FC236}">
                <a16:creationId xmlns:a16="http://schemas.microsoft.com/office/drawing/2014/main" id="{FCDC82F4-3793-F9BE-CA8D-DB505D01692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8812" r="10934" b="3"/>
          <a:stretch/>
        </p:blipFill>
        <p:spPr>
          <a:xfrm>
            <a:off x="8495674" y="1146107"/>
            <a:ext cx="3306072" cy="2863028"/>
          </a:xfrm>
          <a:custGeom>
            <a:avLst/>
            <a:gdLst/>
            <a:ahLst/>
            <a:cxnLst/>
            <a:rect l="l" t="t" r="r" b="b"/>
            <a:pathLst>
              <a:path w="3519312" h="3007909">
                <a:moveTo>
                  <a:pt x="519780" y="0"/>
                </a:moveTo>
                <a:lnTo>
                  <a:pt x="2999532" y="0"/>
                </a:lnTo>
                <a:lnTo>
                  <a:pt x="3003921" y="3989"/>
                </a:lnTo>
                <a:cubicBezTo>
                  <a:pt x="3322356" y="322424"/>
                  <a:pt x="3519312" y="762338"/>
                  <a:pt x="3519312" y="1248253"/>
                </a:cubicBezTo>
                <a:cubicBezTo>
                  <a:pt x="3519312" y="2220084"/>
                  <a:pt x="2731487" y="3007909"/>
                  <a:pt x="1759656" y="3007909"/>
                </a:cubicBezTo>
                <a:cubicBezTo>
                  <a:pt x="787826" y="3007909"/>
                  <a:pt x="0" y="2220084"/>
                  <a:pt x="0" y="1248253"/>
                </a:cubicBezTo>
                <a:cubicBezTo>
                  <a:pt x="0" y="762338"/>
                  <a:pt x="196957" y="322424"/>
                  <a:pt x="515392" y="3989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3793400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87;p52">
            <a:extLst>
              <a:ext uri="{FF2B5EF4-FFF2-40B4-BE49-F238E27FC236}">
                <a16:creationId xmlns:a16="http://schemas.microsoft.com/office/drawing/2014/main" id="{51DBAAF9-A866-3C6F-F0CD-827C1EBD0B6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r="41116" b="27391"/>
          <a:stretch/>
        </p:blipFill>
        <p:spPr>
          <a:xfrm>
            <a:off x="10148711" y="6238913"/>
            <a:ext cx="1063575" cy="51023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77;p52">
            <a:extLst>
              <a:ext uri="{FF2B5EF4-FFF2-40B4-BE49-F238E27FC236}">
                <a16:creationId xmlns:a16="http://schemas.microsoft.com/office/drawing/2014/main" id="{A1C44BCD-D856-4A48-9174-45A2D4390906}"/>
              </a:ext>
            </a:extLst>
          </p:cNvPr>
          <p:cNvSpPr txBox="1"/>
          <p:nvPr/>
        </p:nvSpPr>
        <p:spPr>
          <a:xfrm>
            <a:off x="4902005" y="1327334"/>
            <a:ext cx="4283660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36"/>
              <a:buFont typeface="Calibri"/>
              <a:buNone/>
            </a:pPr>
            <a:r>
              <a:rPr lang="it-IT" sz="3600" b="1" i="0" u="none" strike="noStrike" cap="none" dirty="0">
                <a:solidFill>
                  <a:srgbClr val="B2284B"/>
                </a:solidFill>
                <a:latin typeface="Roboto Slab"/>
                <a:ea typeface="Roboto Slab"/>
                <a:cs typeface="Roboto Slab"/>
                <a:sym typeface="Roboto Slab"/>
              </a:rPr>
              <a:t>ISEP EXCHANGE</a:t>
            </a:r>
            <a:endParaRPr sz="3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C4882108-96EC-4DAD-43FB-56A2EC1AFD66}"/>
              </a:ext>
            </a:extLst>
          </p:cNvPr>
          <p:cNvSpPr txBox="1"/>
          <p:nvPr/>
        </p:nvSpPr>
        <p:spPr>
          <a:xfrm>
            <a:off x="879021" y="3028890"/>
            <a:ext cx="2592095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300" b="1" dirty="0">
                <a:solidFill>
                  <a:srgbClr val="B2284B"/>
                </a:solidFill>
                <a:latin typeface="Roboto Slab" pitchFamily="2" charset="0"/>
                <a:ea typeface="Roboto Slab" pitchFamily="2" charset="0"/>
                <a:cs typeface="Roboto Slab" pitchFamily="2" charset="0"/>
              </a:rPr>
              <a:t>How </a:t>
            </a:r>
            <a:r>
              <a:rPr lang="it-IT" sz="2300" b="1" dirty="0" err="1">
                <a:solidFill>
                  <a:srgbClr val="B2284B"/>
                </a:solidFill>
                <a:latin typeface="Roboto Slab" pitchFamily="2" charset="0"/>
                <a:ea typeface="Roboto Slab" pitchFamily="2" charset="0"/>
                <a:cs typeface="Roboto Slab" pitchFamily="2" charset="0"/>
              </a:rPr>
              <a:t>does</a:t>
            </a:r>
            <a:endParaRPr lang="it-IT" sz="2300" b="1" dirty="0">
              <a:solidFill>
                <a:srgbClr val="B2284B"/>
              </a:solidFill>
              <a:latin typeface="Roboto Slab" pitchFamily="2" charset="0"/>
              <a:ea typeface="Roboto Slab" pitchFamily="2" charset="0"/>
              <a:cs typeface="Roboto Slab" pitchFamily="2" charset="0"/>
            </a:endParaRPr>
          </a:p>
          <a:p>
            <a:pPr algn="ctr"/>
            <a:r>
              <a:rPr lang="it-IT" sz="2300" b="1" dirty="0">
                <a:solidFill>
                  <a:srgbClr val="B2284B"/>
                </a:solidFill>
                <a:latin typeface="Roboto Slab" pitchFamily="2" charset="0"/>
                <a:ea typeface="Roboto Slab" pitchFamily="2" charset="0"/>
                <a:cs typeface="Roboto Slab" pitchFamily="2" charset="0"/>
              </a:rPr>
              <a:t>ISEP work?</a:t>
            </a:r>
          </a:p>
        </p:txBody>
      </p:sp>
      <p:graphicFrame>
        <p:nvGraphicFramePr>
          <p:cNvPr id="12" name="Diagramma 11">
            <a:extLst>
              <a:ext uri="{FF2B5EF4-FFF2-40B4-BE49-F238E27FC236}">
                <a16:creationId xmlns:a16="http://schemas.microsoft.com/office/drawing/2014/main" id="{A9B51559-3AA8-B171-E157-812EAAA1388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58123296"/>
              </p:ext>
            </p:extLst>
          </p:nvPr>
        </p:nvGraphicFramePr>
        <p:xfrm>
          <a:off x="4167287" y="1008367"/>
          <a:ext cx="7384012" cy="50672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Google Shape;277;p52">
            <a:extLst>
              <a:ext uri="{FF2B5EF4-FFF2-40B4-BE49-F238E27FC236}">
                <a16:creationId xmlns:a16="http://schemas.microsoft.com/office/drawing/2014/main" id="{A6BED766-F033-F3F3-1342-436FCABAAA86}"/>
              </a:ext>
            </a:extLst>
          </p:cNvPr>
          <p:cNvSpPr txBox="1"/>
          <p:nvPr/>
        </p:nvSpPr>
        <p:spPr>
          <a:xfrm>
            <a:off x="3954170" y="547567"/>
            <a:ext cx="4283660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36"/>
              <a:buFont typeface="Calibri"/>
              <a:buNone/>
            </a:pPr>
            <a:r>
              <a:rPr lang="it-IT" sz="3600" b="1" i="0" u="none" strike="noStrike" cap="none" dirty="0">
                <a:solidFill>
                  <a:srgbClr val="B2284B"/>
                </a:solidFill>
                <a:latin typeface="Roboto Slab"/>
                <a:ea typeface="Roboto Slab"/>
                <a:cs typeface="Roboto Slab"/>
                <a:sym typeface="Roboto Slab"/>
              </a:rPr>
              <a:t>ISEP EXCHANGE</a:t>
            </a:r>
            <a:endParaRPr sz="3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177303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87;p52">
            <a:extLst>
              <a:ext uri="{FF2B5EF4-FFF2-40B4-BE49-F238E27FC236}">
                <a16:creationId xmlns:a16="http://schemas.microsoft.com/office/drawing/2014/main" id="{575DFB94-D945-42B1-A139-9979E9D8653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r="41116" b="27391"/>
          <a:stretch/>
        </p:blipFill>
        <p:spPr>
          <a:xfrm>
            <a:off x="10148711" y="6238913"/>
            <a:ext cx="1063575" cy="51023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77;p52">
            <a:extLst>
              <a:ext uri="{FF2B5EF4-FFF2-40B4-BE49-F238E27FC236}">
                <a16:creationId xmlns:a16="http://schemas.microsoft.com/office/drawing/2014/main" id="{FF70775F-7DD7-121C-8242-706358E12D11}"/>
              </a:ext>
            </a:extLst>
          </p:cNvPr>
          <p:cNvSpPr txBox="1"/>
          <p:nvPr/>
        </p:nvSpPr>
        <p:spPr>
          <a:xfrm>
            <a:off x="3954170" y="547567"/>
            <a:ext cx="4283660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36"/>
              <a:buFont typeface="Calibri"/>
              <a:buNone/>
            </a:pPr>
            <a:r>
              <a:rPr lang="it-IT" sz="3600" b="1" i="0" u="none" strike="noStrike" cap="none" dirty="0">
                <a:solidFill>
                  <a:srgbClr val="B2284B"/>
                </a:solidFill>
                <a:latin typeface="Roboto Slab"/>
                <a:ea typeface="Roboto Slab"/>
                <a:cs typeface="Roboto Slab"/>
                <a:sym typeface="Roboto Slab"/>
              </a:rPr>
              <a:t>ISEP EXCHANGE</a:t>
            </a:r>
            <a:endParaRPr sz="3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Picture 4" descr="Persona che scrive su un taccuino">
            <a:extLst>
              <a:ext uri="{FF2B5EF4-FFF2-40B4-BE49-F238E27FC236}">
                <a16:creationId xmlns:a16="http://schemas.microsoft.com/office/drawing/2014/main" id="{52F2CE5A-FF43-A598-7021-FE2B5CFAC0D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766" r="19052" b="-7"/>
          <a:stretch/>
        </p:blipFill>
        <p:spPr>
          <a:xfrm>
            <a:off x="559792" y="1031907"/>
            <a:ext cx="3394378" cy="4794186"/>
          </a:xfrm>
          <a:custGeom>
            <a:avLst/>
            <a:gdLst/>
            <a:ahLst/>
            <a:cxnLst/>
            <a:rect l="l" t="t" r="r" b="b"/>
            <a:pathLst>
              <a:path w="4636517" h="6858000">
                <a:moveTo>
                  <a:pt x="0" y="0"/>
                </a:moveTo>
                <a:lnTo>
                  <a:pt x="4636517" y="0"/>
                </a:lnTo>
                <a:lnTo>
                  <a:pt x="463651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aphicFrame>
        <p:nvGraphicFramePr>
          <p:cNvPr id="3" name="Sottotitolo 2">
            <a:extLst>
              <a:ext uri="{FF2B5EF4-FFF2-40B4-BE49-F238E27FC236}">
                <a16:creationId xmlns:a16="http://schemas.microsoft.com/office/drawing/2014/main" id="{0BDFE729-65D4-8D6A-8A31-E145D4CCE54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22181183"/>
              </p:ext>
            </p:extLst>
          </p:nvPr>
        </p:nvGraphicFramePr>
        <p:xfrm>
          <a:off x="5368554" y="1672621"/>
          <a:ext cx="6263654" cy="41534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6" name="Immagine 5" descr="Logo ISEP">
            <a:extLst>
              <a:ext uri="{FF2B5EF4-FFF2-40B4-BE49-F238E27FC236}">
                <a16:creationId xmlns:a16="http://schemas.microsoft.com/office/drawing/2014/main" id="{56583991-6682-3DEC-556F-8BB838E8E9B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91823" y="3547034"/>
            <a:ext cx="376415" cy="404646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A4E66853-025A-C3E7-EFA2-D50B378E395B}"/>
              </a:ext>
            </a:extLst>
          </p:cNvPr>
          <p:cNvSpPr txBox="1"/>
          <p:nvPr/>
        </p:nvSpPr>
        <p:spPr>
          <a:xfrm>
            <a:off x="6484334" y="1117356"/>
            <a:ext cx="3845392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300" b="1" dirty="0">
                <a:solidFill>
                  <a:srgbClr val="B2284B"/>
                </a:solidFill>
                <a:latin typeface="Roboto Slab" pitchFamily="2" charset="0"/>
                <a:ea typeface="Roboto Slab" pitchFamily="2" charset="0"/>
                <a:cs typeface="Roboto Slab" pitchFamily="2" charset="0"/>
              </a:rPr>
              <a:t>Application </a:t>
            </a:r>
            <a:r>
              <a:rPr lang="it-IT" sz="2300" b="1" dirty="0" err="1">
                <a:solidFill>
                  <a:srgbClr val="B2284B"/>
                </a:solidFill>
                <a:latin typeface="Roboto Slab" pitchFamily="2" charset="0"/>
                <a:ea typeface="Roboto Slab" pitchFamily="2" charset="0"/>
                <a:cs typeface="Roboto Slab" pitchFamily="2" charset="0"/>
              </a:rPr>
              <a:t>process</a:t>
            </a:r>
            <a:endParaRPr lang="it-IT" sz="2300" b="1" dirty="0">
              <a:solidFill>
                <a:srgbClr val="B2284B"/>
              </a:solidFill>
              <a:latin typeface="Roboto Slab" pitchFamily="2" charset="0"/>
              <a:ea typeface="Roboto Slab" pitchFamily="2" charset="0"/>
              <a:cs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00173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2" name="Google Shape;292;p12"/>
          <p:cNvGrpSpPr/>
          <p:nvPr/>
        </p:nvGrpSpPr>
        <p:grpSpPr>
          <a:xfrm>
            <a:off x="309928" y="3205977"/>
            <a:ext cx="11659229" cy="1620000"/>
            <a:chOff x="5128" y="1428205"/>
            <a:chExt cx="11659229" cy="1904274"/>
          </a:xfrm>
        </p:grpSpPr>
        <p:sp>
          <p:nvSpPr>
            <p:cNvPr id="293" name="Google Shape;293;p12"/>
            <p:cNvSpPr/>
            <p:nvPr/>
          </p:nvSpPr>
          <p:spPr>
            <a:xfrm>
              <a:off x="5128" y="1428205"/>
              <a:ext cx="2242159" cy="1904274"/>
            </a:xfrm>
            <a:prstGeom prst="roundRect">
              <a:avLst>
                <a:gd name="adj" fmla="val 16667"/>
              </a:avLst>
            </a:prstGeom>
            <a:solidFill>
              <a:srgbClr val="ED7D3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4" name="Google Shape;294;p12"/>
            <p:cNvSpPr txBox="1"/>
            <p:nvPr/>
          </p:nvSpPr>
          <p:spPr>
            <a:xfrm>
              <a:off x="98087" y="1521164"/>
              <a:ext cx="2056241" cy="17183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7625" tIns="87625" rIns="87625" bIns="876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None/>
              </a:pPr>
              <a:r>
                <a:rPr lang="it-IT" sz="1600" b="0" i="0" u="none" strike="noStrike" cap="none" dirty="0">
                  <a:solidFill>
                    <a:schemeClr val="lt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Read the call for </a:t>
              </a:r>
              <a:r>
                <a:rPr lang="it-IT" sz="1600" b="0" i="0" u="none" strike="noStrike" cap="none" dirty="0" err="1">
                  <a:solidFill>
                    <a:schemeClr val="lt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applications</a:t>
              </a:r>
              <a:endParaRPr sz="1600" b="0" i="0" u="none" strike="noStrike" cap="none" dirty="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295" name="Google Shape;295;p12"/>
            <p:cNvSpPr/>
            <p:nvPr/>
          </p:nvSpPr>
          <p:spPr>
            <a:xfrm>
              <a:off x="2359395" y="1428205"/>
              <a:ext cx="2242159" cy="1904274"/>
            </a:xfrm>
            <a:prstGeom prst="roundRect">
              <a:avLst>
                <a:gd name="adj" fmla="val 16667"/>
              </a:avLst>
            </a:prstGeom>
            <a:solidFill>
              <a:srgbClr val="85F010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" name="Google Shape;296;p12"/>
            <p:cNvSpPr txBox="1"/>
            <p:nvPr/>
          </p:nvSpPr>
          <p:spPr>
            <a:xfrm>
              <a:off x="2452355" y="1521164"/>
              <a:ext cx="2056241" cy="17183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7625" tIns="87625" rIns="87625" bIns="876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None/>
              </a:pPr>
              <a:r>
                <a:rPr lang="it-IT" sz="1600" b="0" i="0" u="none" strike="noStrike" cap="none">
                  <a:solidFill>
                    <a:schemeClr val="lt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Verify that you meet the candidacy requirements</a:t>
              </a:r>
              <a:endParaRPr sz="1600" b="0" i="0" u="none" strike="noStrike" cap="non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297" name="Google Shape;297;p12"/>
            <p:cNvSpPr/>
            <p:nvPr/>
          </p:nvSpPr>
          <p:spPr>
            <a:xfrm>
              <a:off x="4713663" y="1428205"/>
              <a:ext cx="2242159" cy="1904274"/>
            </a:xfrm>
            <a:prstGeom prst="roundRect">
              <a:avLst>
                <a:gd name="adj" fmla="val 16667"/>
              </a:avLst>
            </a:prstGeom>
            <a:solidFill>
              <a:srgbClr val="21E146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" name="Google Shape;298;p12"/>
            <p:cNvSpPr txBox="1"/>
            <p:nvPr/>
          </p:nvSpPr>
          <p:spPr>
            <a:xfrm>
              <a:off x="4806623" y="1521164"/>
              <a:ext cx="2056241" cy="17183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7625" tIns="87625" rIns="87625" bIns="876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None/>
              </a:pPr>
              <a:r>
                <a:rPr lang="it-IT" sz="1600" b="0" i="0" u="none" strike="noStrike" cap="none">
                  <a:solidFill>
                    <a:schemeClr val="lt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Fill in the online application</a:t>
              </a:r>
              <a:endParaRPr sz="1600" b="0" i="0" u="none" strike="noStrike" cap="non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299" name="Google Shape;299;p12"/>
            <p:cNvSpPr/>
            <p:nvPr/>
          </p:nvSpPr>
          <p:spPr>
            <a:xfrm>
              <a:off x="7067930" y="1428205"/>
              <a:ext cx="2242159" cy="1904274"/>
            </a:xfrm>
            <a:prstGeom prst="roundRect">
              <a:avLst>
                <a:gd name="adj" fmla="val 16667"/>
              </a:avLst>
            </a:prstGeom>
            <a:solidFill>
              <a:srgbClr val="31D2C5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" name="Google Shape;300;p12"/>
            <p:cNvSpPr txBox="1"/>
            <p:nvPr/>
          </p:nvSpPr>
          <p:spPr>
            <a:xfrm>
              <a:off x="7160891" y="1521164"/>
              <a:ext cx="2056241" cy="17183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7625" tIns="87625" rIns="87625" bIns="876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None/>
              </a:pPr>
              <a:r>
                <a:rPr lang="it-IT" sz="1600" b="0" i="0" u="none" strike="noStrike" cap="none">
                  <a:solidFill>
                    <a:schemeClr val="lt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Take the language tests</a:t>
              </a:r>
              <a:endParaRPr sz="1600" b="0" i="0" u="none" strike="noStrike" cap="non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None/>
              </a:pPr>
              <a:r>
                <a:rPr lang="it-IT" sz="1600" b="0" i="0" u="none" strike="noStrike" cap="none">
                  <a:solidFill>
                    <a:schemeClr val="lt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(if required)</a:t>
              </a:r>
              <a:endParaRPr sz="1600" b="0" i="0" u="none" strike="noStrike" cap="non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301" name="Google Shape;301;p12"/>
            <p:cNvSpPr/>
            <p:nvPr/>
          </p:nvSpPr>
          <p:spPr>
            <a:xfrm>
              <a:off x="9422198" y="1428205"/>
              <a:ext cx="2242159" cy="1904274"/>
            </a:xfrm>
            <a:prstGeom prst="roundRect">
              <a:avLst>
                <a:gd name="adj" fmla="val 16667"/>
              </a:avLst>
            </a:prstGeom>
            <a:solidFill>
              <a:srgbClr val="4371C3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2" name="Google Shape;302;p12"/>
            <p:cNvSpPr txBox="1"/>
            <p:nvPr/>
          </p:nvSpPr>
          <p:spPr>
            <a:xfrm>
              <a:off x="9515157" y="1521164"/>
              <a:ext cx="2056241" cy="17183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7625" tIns="87625" rIns="87625" bIns="876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None/>
              </a:pPr>
              <a:r>
                <a:rPr lang="it-IT" sz="1600" b="0" i="0" u="none" strike="noStrike" cap="none">
                  <a:solidFill>
                    <a:schemeClr val="lt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Take the selection interviews </a:t>
              </a:r>
              <a:endParaRPr sz="1600" b="0" i="0" u="none" strike="noStrike" cap="none">
                <a:solidFill>
                  <a:srgbClr val="000000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None/>
              </a:pPr>
              <a:r>
                <a:rPr lang="it-IT" sz="1600" b="0" i="0" u="none" strike="noStrike" cap="none">
                  <a:solidFill>
                    <a:schemeClr val="lt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(if any)</a:t>
              </a:r>
              <a:endParaRPr sz="1600" b="0" i="0" u="none" strike="noStrike" cap="non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</p:grpSp>
      <p:sp>
        <p:nvSpPr>
          <p:cNvPr id="303" name="Google Shape;303;p12"/>
          <p:cNvSpPr txBox="1"/>
          <p:nvPr/>
        </p:nvSpPr>
        <p:spPr>
          <a:xfrm>
            <a:off x="3721875" y="499609"/>
            <a:ext cx="4748251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284B"/>
              </a:buClr>
              <a:buSzPts val="4000"/>
              <a:buFont typeface="Roboto"/>
              <a:buNone/>
            </a:pPr>
            <a:r>
              <a:rPr lang="it-IT" sz="3600" b="1" i="0" u="none" strike="noStrike" cap="none">
                <a:solidFill>
                  <a:srgbClr val="B2284B"/>
                </a:solidFill>
                <a:latin typeface="Roboto Slab"/>
                <a:ea typeface="Roboto Slab"/>
                <a:cs typeface="Roboto Slab"/>
                <a:sym typeface="Roboto Slab"/>
              </a:rPr>
              <a:t>HOW DO I APPLY?</a:t>
            </a:r>
            <a:endParaRPr sz="3600" b="0" i="0" u="none" strike="noStrike" cap="none">
              <a:solidFill>
                <a:schemeClr val="dk1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pic>
        <p:nvPicPr>
          <p:cNvPr id="304" name="Google Shape;304;p12" descr="Badge 1 con riempimento a tinta unit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43007" y="2964457"/>
            <a:ext cx="576000" cy="57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12" descr="Badge con riempimento a tinta unit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97275" y="2964457"/>
            <a:ext cx="576000" cy="57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12" descr="Badge 3 con riempimento a tinta unita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51543" y="2964457"/>
            <a:ext cx="576000" cy="57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12" descr="Badge 4 con riempimento a tinta unita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205811" y="2964457"/>
            <a:ext cx="576000" cy="57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12" descr="Badge 5 con riempimento a tinta unita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560077" y="2964457"/>
            <a:ext cx="576000" cy="576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12"/>
          <p:cNvSpPr txBox="1"/>
          <p:nvPr/>
        </p:nvSpPr>
        <p:spPr>
          <a:xfrm>
            <a:off x="309928" y="1603729"/>
            <a:ext cx="5771535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i="0" u="none" strike="noStrike" cap="none" dirty="0">
                <a:solidFill>
                  <a:srgbClr val="B2284B"/>
                </a:solidFill>
                <a:latin typeface="Roboto Slab"/>
                <a:ea typeface="Roboto Slab"/>
                <a:cs typeface="Roboto Slab"/>
                <a:sym typeface="Roboto Slab"/>
              </a:rPr>
              <a:t>Erasmus+ Study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i="0" u="none" strike="noStrike" cap="none" dirty="0">
                <a:solidFill>
                  <a:srgbClr val="B2284B"/>
                </a:solidFill>
                <a:latin typeface="Roboto Slab"/>
                <a:ea typeface="Roboto Slab"/>
                <a:cs typeface="Roboto Slab"/>
                <a:sym typeface="Roboto Slab"/>
              </a:rPr>
              <a:t>Erasmus+ </a:t>
            </a:r>
            <a:r>
              <a:rPr lang="it-IT" sz="2800" b="1" i="0" u="none" strike="noStrike" cap="none" dirty="0" err="1">
                <a:solidFill>
                  <a:srgbClr val="B2284B"/>
                </a:solidFill>
                <a:latin typeface="Roboto Slab"/>
                <a:ea typeface="Roboto Slab"/>
                <a:cs typeface="Roboto Slab"/>
                <a:sym typeface="Roboto Slab"/>
              </a:rPr>
              <a:t>Traineeship</a:t>
            </a:r>
            <a:endParaRPr sz="2800" b="1" i="0" u="none" strike="noStrike" cap="none" dirty="0">
              <a:solidFill>
                <a:srgbClr val="B2284B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i="0" u="none" strike="noStrike" cap="none" dirty="0" err="1">
                <a:solidFill>
                  <a:srgbClr val="B2284B"/>
                </a:solidFill>
                <a:latin typeface="Roboto Slab"/>
                <a:ea typeface="Roboto Slab"/>
                <a:cs typeface="Roboto Slab"/>
                <a:sym typeface="Roboto Slab"/>
              </a:rPr>
              <a:t>Overseas</a:t>
            </a:r>
            <a:r>
              <a:rPr lang="it-IT" sz="2800" b="1" i="0" u="none" strike="noStrike" cap="none" dirty="0">
                <a:solidFill>
                  <a:srgbClr val="B2284B"/>
                </a:solidFill>
                <a:latin typeface="Roboto Slab"/>
                <a:ea typeface="Roboto Slab"/>
                <a:cs typeface="Roboto Slab"/>
                <a:sym typeface="Roboto Slab"/>
              </a:rPr>
              <a:t> Exchange </a:t>
            </a:r>
            <a:r>
              <a:rPr lang="it-IT" sz="2800" b="1" i="0" u="none" strike="noStrike" cap="none" dirty="0" err="1">
                <a:solidFill>
                  <a:srgbClr val="B2284B"/>
                </a:solidFill>
                <a:latin typeface="Roboto Slab"/>
                <a:ea typeface="Roboto Slab"/>
                <a:cs typeface="Roboto Slab"/>
                <a:sym typeface="Roboto Slab"/>
              </a:rPr>
              <a:t>Programme</a:t>
            </a:r>
            <a:endParaRPr sz="2800" b="1" i="0" u="none" strike="noStrike" cap="none" dirty="0">
              <a:solidFill>
                <a:srgbClr val="B2284B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pic>
        <p:nvPicPr>
          <p:cNvPr id="310" name="Google Shape;310;p12"/>
          <p:cNvPicPr preferRelativeResize="0"/>
          <p:nvPr/>
        </p:nvPicPr>
        <p:blipFill rotWithShape="1">
          <a:blip r:embed="rId8">
            <a:alphaModFix/>
          </a:blip>
          <a:srcRect r="41116" b="27391"/>
          <a:stretch/>
        </p:blipFill>
        <p:spPr>
          <a:xfrm>
            <a:off x="10148711" y="6238913"/>
            <a:ext cx="1063575" cy="5102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56"/>
          <p:cNvSpPr/>
          <p:nvPr/>
        </p:nvSpPr>
        <p:spPr>
          <a:xfrm>
            <a:off x="2684206" y="4342816"/>
            <a:ext cx="8811108" cy="1317599"/>
          </a:xfrm>
          <a:prstGeom prst="rect">
            <a:avLst/>
          </a:prstGeom>
          <a:solidFill>
            <a:srgbClr val="B2284B">
              <a:alpha val="13725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0" name="Google Shape;340;p56"/>
          <p:cNvSpPr/>
          <p:nvPr/>
        </p:nvSpPr>
        <p:spPr>
          <a:xfrm>
            <a:off x="2684206" y="1337944"/>
            <a:ext cx="8811108" cy="1317599"/>
          </a:xfrm>
          <a:prstGeom prst="rect">
            <a:avLst/>
          </a:prstGeom>
          <a:solidFill>
            <a:srgbClr val="B2284B">
              <a:alpha val="13725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1" name="Google Shape;341;p56"/>
          <p:cNvSpPr/>
          <p:nvPr/>
        </p:nvSpPr>
        <p:spPr>
          <a:xfrm>
            <a:off x="2684206" y="2841998"/>
            <a:ext cx="8811108" cy="1317599"/>
          </a:xfrm>
          <a:prstGeom prst="rect">
            <a:avLst/>
          </a:prstGeom>
          <a:solidFill>
            <a:srgbClr val="B2284B">
              <a:alpha val="13725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2" name="Google Shape;342;p56"/>
          <p:cNvSpPr txBox="1"/>
          <p:nvPr/>
        </p:nvSpPr>
        <p:spPr>
          <a:xfrm>
            <a:off x="3758907" y="584889"/>
            <a:ext cx="4674185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36"/>
              <a:buFont typeface="Calibri"/>
              <a:buNone/>
            </a:pPr>
            <a:r>
              <a:rPr lang="it-IT" sz="3600" b="1" i="0" u="none" strike="noStrike" cap="none" dirty="0">
                <a:solidFill>
                  <a:srgbClr val="B2284B"/>
                </a:solidFill>
                <a:latin typeface="Roboto Slab"/>
                <a:ea typeface="Roboto Slab"/>
                <a:cs typeface="Roboto Slab"/>
                <a:sym typeface="Roboto Slab"/>
              </a:rPr>
              <a:t>DOUBLE DEGREES</a:t>
            </a:r>
            <a:endParaRPr sz="3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Google Shape;343;p56"/>
          <p:cNvSpPr txBox="1"/>
          <p:nvPr/>
        </p:nvSpPr>
        <p:spPr>
          <a:xfrm>
            <a:off x="784268" y="1336537"/>
            <a:ext cx="1899938" cy="1318173"/>
          </a:xfrm>
          <a:prstGeom prst="rect">
            <a:avLst/>
          </a:prstGeom>
          <a:solidFill>
            <a:srgbClr val="B2284B"/>
          </a:solidFill>
          <a:ln>
            <a:noFill/>
          </a:ln>
        </p:spPr>
        <p:txBody>
          <a:bodyPr spcFirstLastPara="1" wrap="square" lIns="113775" tIns="65000" rIns="113775" bIns="650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t-IT" sz="2800" b="1" i="0" u="none" strike="noStrike" cap="non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rPr>
              <a:t>WHAT</a:t>
            </a:r>
            <a:endParaRPr sz="2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4" name="Google Shape;344;p56"/>
          <p:cNvSpPr txBox="1"/>
          <p:nvPr/>
        </p:nvSpPr>
        <p:spPr>
          <a:xfrm>
            <a:off x="784268" y="2841159"/>
            <a:ext cx="1899938" cy="1317600"/>
          </a:xfrm>
          <a:prstGeom prst="rect">
            <a:avLst/>
          </a:prstGeom>
          <a:solidFill>
            <a:srgbClr val="B2284B"/>
          </a:solidFill>
          <a:ln>
            <a:noFill/>
          </a:ln>
        </p:spPr>
        <p:txBody>
          <a:bodyPr spcFirstLastPara="1" wrap="square" lIns="113775" tIns="65000" rIns="113775" bIns="650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t-IT" sz="2800" b="1" i="0" u="none" strike="noStrike" cap="non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rPr>
              <a:t>WHERE</a:t>
            </a:r>
            <a:endParaRPr sz="2800" b="1" i="0" u="none" strike="noStrike" cap="none">
              <a:solidFill>
                <a:schemeClr val="lt1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345" name="Google Shape;345;p56"/>
          <p:cNvSpPr txBox="1"/>
          <p:nvPr/>
        </p:nvSpPr>
        <p:spPr>
          <a:xfrm>
            <a:off x="784268" y="4345207"/>
            <a:ext cx="1899938" cy="1317600"/>
          </a:xfrm>
          <a:prstGeom prst="rect">
            <a:avLst/>
          </a:prstGeom>
          <a:solidFill>
            <a:srgbClr val="B2284B"/>
          </a:solidFill>
          <a:ln>
            <a:noFill/>
          </a:ln>
        </p:spPr>
        <p:txBody>
          <a:bodyPr spcFirstLastPara="1" wrap="square" lIns="113775" tIns="65000" rIns="113775" bIns="650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t-IT" sz="2800" b="1" i="0" u="none" strike="noStrike" cap="non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rPr>
              <a:t>WHO</a:t>
            </a:r>
            <a:endParaRPr sz="2800" b="0" i="0" u="none" strike="noStrike" cap="none">
              <a:solidFill>
                <a:schemeClr val="lt1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346" name="Google Shape;346;p56"/>
          <p:cNvSpPr/>
          <p:nvPr/>
        </p:nvSpPr>
        <p:spPr>
          <a:xfrm>
            <a:off x="7436505" y="1345096"/>
            <a:ext cx="4058809" cy="1288800"/>
          </a:xfrm>
          <a:prstGeom prst="rect">
            <a:avLst/>
          </a:prstGeom>
          <a:noFill/>
          <a:ln w="25400" cap="flat" cmpd="sng">
            <a:solidFill>
              <a:srgbClr val="B228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3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0" i="0" u="none" strike="noStrike" cap="non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Attend courses and take exams, carry out research activity for thesis, and combine a traineeship</a:t>
            </a:r>
            <a:endParaRPr sz="1600" b="0" i="0" u="none" strike="noStrike" cap="none">
              <a:solidFill>
                <a:schemeClr val="dk1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347" name="Google Shape;347;p56"/>
          <p:cNvSpPr/>
          <p:nvPr/>
        </p:nvSpPr>
        <p:spPr>
          <a:xfrm>
            <a:off x="2835008" y="1347345"/>
            <a:ext cx="4450695" cy="1289373"/>
          </a:xfrm>
          <a:prstGeom prst="rect">
            <a:avLst/>
          </a:prstGeom>
          <a:noFill/>
          <a:ln w="25400" cap="flat" cmpd="sng">
            <a:solidFill>
              <a:srgbClr val="B228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Study 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path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including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one 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year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at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the partner University = Double Degree (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Italian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and 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foreign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)</a:t>
            </a:r>
            <a:endParaRPr sz="16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8" name="Google Shape;348;p56"/>
          <p:cNvSpPr/>
          <p:nvPr/>
        </p:nvSpPr>
        <p:spPr>
          <a:xfrm>
            <a:off x="2835009" y="2855566"/>
            <a:ext cx="8660306" cy="1288800"/>
          </a:xfrm>
          <a:prstGeom prst="rect">
            <a:avLst/>
          </a:prstGeom>
          <a:noFill/>
          <a:ln w="25400" cap="flat" cmpd="sng">
            <a:solidFill>
              <a:srgbClr val="B228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0" i="0" u="none" strike="noStrike" cap="non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Verify the available destinations for your department/course of study</a:t>
            </a:r>
            <a:endParaRPr/>
          </a:p>
        </p:txBody>
      </p:sp>
      <p:sp>
        <p:nvSpPr>
          <p:cNvPr id="349" name="Google Shape;349;p56"/>
          <p:cNvSpPr/>
          <p:nvPr/>
        </p:nvSpPr>
        <p:spPr>
          <a:xfrm>
            <a:off x="2835008" y="4352654"/>
            <a:ext cx="8660306" cy="1289373"/>
          </a:xfrm>
          <a:prstGeom prst="rect">
            <a:avLst/>
          </a:prstGeom>
          <a:noFill/>
          <a:ln w="25400" cap="flat" cmpd="sng">
            <a:solidFill>
              <a:srgbClr val="B228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0" i="0" u="none" strike="noStrike" cap="non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Students enrolled in master or one-single-cycle degrees</a:t>
            </a:r>
            <a:endParaRPr/>
          </a:p>
        </p:txBody>
      </p:sp>
      <p:pic>
        <p:nvPicPr>
          <p:cNvPr id="350" name="Google Shape;350;p56"/>
          <p:cNvPicPr preferRelativeResize="0"/>
          <p:nvPr/>
        </p:nvPicPr>
        <p:blipFill rotWithShape="1">
          <a:blip r:embed="rId3">
            <a:alphaModFix/>
          </a:blip>
          <a:srcRect r="41116" b="27391"/>
          <a:stretch/>
        </p:blipFill>
        <p:spPr>
          <a:xfrm>
            <a:off x="10148711" y="6238913"/>
            <a:ext cx="1063575" cy="5102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57"/>
          <p:cNvSpPr/>
          <p:nvPr/>
        </p:nvSpPr>
        <p:spPr>
          <a:xfrm>
            <a:off x="2684206" y="2841998"/>
            <a:ext cx="8811108" cy="1317599"/>
          </a:xfrm>
          <a:prstGeom prst="rect">
            <a:avLst/>
          </a:prstGeom>
          <a:solidFill>
            <a:srgbClr val="B2284B">
              <a:alpha val="13725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6" name="Google Shape;356;p57"/>
          <p:cNvSpPr/>
          <p:nvPr/>
        </p:nvSpPr>
        <p:spPr>
          <a:xfrm>
            <a:off x="2684206" y="4342816"/>
            <a:ext cx="8811108" cy="1317599"/>
          </a:xfrm>
          <a:prstGeom prst="rect">
            <a:avLst/>
          </a:prstGeom>
          <a:solidFill>
            <a:srgbClr val="B2284B">
              <a:alpha val="13725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7" name="Google Shape;357;p57"/>
          <p:cNvSpPr/>
          <p:nvPr/>
        </p:nvSpPr>
        <p:spPr>
          <a:xfrm>
            <a:off x="2684206" y="1337944"/>
            <a:ext cx="8811108" cy="1317599"/>
          </a:xfrm>
          <a:prstGeom prst="rect">
            <a:avLst/>
          </a:prstGeom>
          <a:solidFill>
            <a:srgbClr val="B2284B">
              <a:alpha val="13725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8" name="Google Shape;358;p57"/>
          <p:cNvSpPr txBox="1"/>
          <p:nvPr/>
        </p:nvSpPr>
        <p:spPr>
          <a:xfrm>
            <a:off x="3758907" y="584889"/>
            <a:ext cx="4674185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36"/>
              <a:buFont typeface="Calibri"/>
              <a:buNone/>
            </a:pPr>
            <a:r>
              <a:rPr lang="it-IT" sz="3600" b="1" i="0" u="none" strike="noStrike" cap="none" dirty="0">
                <a:solidFill>
                  <a:srgbClr val="B2284B"/>
                </a:solidFill>
                <a:latin typeface="Roboto Slab"/>
                <a:ea typeface="Roboto Slab"/>
                <a:cs typeface="Roboto Slab"/>
                <a:sym typeface="Roboto Slab"/>
              </a:rPr>
              <a:t>DOUBLE DEGREES</a:t>
            </a:r>
            <a:endParaRPr sz="3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p57"/>
          <p:cNvSpPr txBox="1"/>
          <p:nvPr/>
        </p:nvSpPr>
        <p:spPr>
          <a:xfrm>
            <a:off x="784268" y="1336537"/>
            <a:ext cx="1899938" cy="1318173"/>
          </a:xfrm>
          <a:prstGeom prst="rect">
            <a:avLst/>
          </a:prstGeom>
          <a:solidFill>
            <a:srgbClr val="B2284B"/>
          </a:solidFill>
          <a:ln>
            <a:noFill/>
          </a:ln>
        </p:spPr>
        <p:txBody>
          <a:bodyPr spcFirstLastPara="1" wrap="square" lIns="113775" tIns="65000" rIns="113775" bIns="650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t-IT" sz="2800" b="1" i="0" u="none" strike="noStrike" cap="non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rPr>
              <a:t>HOW</a:t>
            </a:r>
            <a:endParaRPr sz="2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0" name="Google Shape;360;p57"/>
          <p:cNvSpPr txBox="1"/>
          <p:nvPr/>
        </p:nvSpPr>
        <p:spPr>
          <a:xfrm>
            <a:off x="784268" y="2841159"/>
            <a:ext cx="1899938" cy="1317600"/>
          </a:xfrm>
          <a:prstGeom prst="rect">
            <a:avLst/>
          </a:prstGeom>
          <a:solidFill>
            <a:srgbClr val="B2284B"/>
          </a:solidFill>
          <a:ln>
            <a:noFill/>
          </a:ln>
        </p:spPr>
        <p:txBody>
          <a:bodyPr spcFirstLastPara="1" wrap="square" lIns="113775" tIns="65000" rIns="113775" bIns="650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t-IT" sz="2800" b="1" i="0" u="none" strike="noStrike" cap="non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rPr>
              <a:t>GRANT</a:t>
            </a:r>
            <a:endParaRPr sz="2800" b="1" i="0" u="none" strike="noStrike" cap="none">
              <a:solidFill>
                <a:schemeClr val="lt1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361" name="Google Shape;361;p57"/>
          <p:cNvSpPr txBox="1"/>
          <p:nvPr/>
        </p:nvSpPr>
        <p:spPr>
          <a:xfrm>
            <a:off x="784268" y="4345207"/>
            <a:ext cx="1899938" cy="1317600"/>
          </a:xfrm>
          <a:prstGeom prst="rect">
            <a:avLst/>
          </a:prstGeom>
          <a:solidFill>
            <a:srgbClr val="B2284B"/>
          </a:solidFill>
          <a:ln>
            <a:noFill/>
          </a:ln>
        </p:spPr>
        <p:txBody>
          <a:bodyPr spcFirstLastPara="1" wrap="square" lIns="113775" tIns="65000" rIns="113775" bIns="650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t-IT" sz="2800" b="1" i="0" u="none" strike="noStrike" cap="non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rPr>
              <a:t>WHEN</a:t>
            </a:r>
            <a:endParaRPr sz="2800" b="0" i="0" u="none" strike="noStrike" cap="none">
              <a:solidFill>
                <a:schemeClr val="lt1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362" name="Google Shape;362;p57"/>
          <p:cNvSpPr/>
          <p:nvPr/>
        </p:nvSpPr>
        <p:spPr>
          <a:xfrm>
            <a:off x="8666767" y="1345096"/>
            <a:ext cx="2828547" cy="1288800"/>
          </a:xfrm>
          <a:prstGeom prst="rect">
            <a:avLst/>
          </a:prstGeom>
          <a:noFill/>
          <a:ln w="25400" cap="flat" cmpd="sng">
            <a:solidFill>
              <a:srgbClr val="B228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0" i="0" u="none" strike="noStrike" cap="non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Final assignment of destination</a:t>
            </a:r>
            <a:endParaRPr sz="1600" b="0" i="0" u="none" strike="noStrike" cap="none">
              <a:solidFill>
                <a:schemeClr val="dk1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363" name="Google Shape;363;p57"/>
          <p:cNvSpPr/>
          <p:nvPr/>
        </p:nvSpPr>
        <p:spPr>
          <a:xfrm>
            <a:off x="4916817" y="1345096"/>
            <a:ext cx="3599147" cy="1288800"/>
          </a:xfrm>
          <a:prstGeom prst="rect">
            <a:avLst/>
          </a:prstGeom>
          <a:noFill/>
          <a:ln w="25400" cap="flat" cmpd="sng">
            <a:solidFill>
              <a:srgbClr val="B228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0" i="0" u="none" strike="noStrike" cap="non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Selections at Department level based on: merit + motivation + language knowledge</a:t>
            </a:r>
            <a:endParaRPr/>
          </a:p>
        </p:txBody>
      </p:sp>
      <p:sp>
        <p:nvSpPr>
          <p:cNvPr id="364" name="Google Shape;364;p57"/>
          <p:cNvSpPr/>
          <p:nvPr/>
        </p:nvSpPr>
        <p:spPr>
          <a:xfrm>
            <a:off x="2835008" y="1347345"/>
            <a:ext cx="1931007" cy="1289373"/>
          </a:xfrm>
          <a:prstGeom prst="rect">
            <a:avLst/>
          </a:prstGeom>
          <a:noFill/>
          <a:ln w="25400" cap="flat" cmpd="sng">
            <a:solidFill>
              <a:srgbClr val="B228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0" i="0" u="none" strike="noStrike" cap="non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Annual call for applications per year</a:t>
            </a:r>
            <a:endParaRPr sz="1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5" name="Google Shape;365;p57"/>
          <p:cNvSpPr/>
          <p:nvPr/>
        </p:nvSpPr>
        <p:spPr>
          <a:xfrm>
            <a:off x="2835008" y="2849580"/>
            <a:ext cx="8660306" cy="1289373"/>
          </a:xfrm>
          <a:prstGeom prst="rect">
            <a:avLst/>
          </a:prstGeom>
          <a:noFill/>
          <a:ln w="25400" cap="flat" cmpd="sng">
            <a:solidFill>
              <a:srgbClr val="B228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As</a:t>
            </a:r>
            <a:r>
              <a:rPr lang="it-IT" sz="1600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per Erasmus+ for Study</a:t>
            </a:r>
          </a:p>
          <a:p>
            <a: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o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r</a:t>
            </a:r>
          </a:p>
          <a:p>
            <a: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UNIPV funds: f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rom 250,00 to 550,00€/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month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(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depending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on the 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financial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situation)</a:t>
            </a:r>
            <a:endParaRPr dirty="0"/>
          </a:p>
        </p:txBody>
      </p:sp>
      <p:sp>
        <p:nvSpPr>
          <p:cNvPr id="366" name="Google Shape;366;p57"/>
          <p:cNvSpPr/>
          <p:nvPr/>
        </p:nvSpPr>
        <p:spPr>
          <a:xfrm>
            <a:off x="2835008" y="4352654"/>
            <a:ext cx="8660306" cy="1289373"/>
          </a:xfrm>
          <a:prstGeom prst="rect">
            <a:avLst/>
          </a:prstGeom>
          <a:noFill/>
          <a:ln w="25400" cap="flat" cmpd="sng">
            <a:solidFill>
              <a:srgbClr val="B228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0" i="0" u="none" strike="noStrike" cap="non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Departures: September/October or January/February (only for the DD in Argentina for Law and Political Sciences)</a:t>
            </a:r>
            <a:endParaRPr/>
          </a:p>
        </p:txBody>
      </p:sp>
      <p:pic>
        <p:nvPicPr>
          <p:cNvPr id="367" name="Google Shape;367;p57"/>
          <p:cNvPicPr preferRelativeResize="0"/>
          <p:nvPr/>
        </p:nvPicPr>
        <p:blipFill rotWithShape="1">
          <a:blip r:embed="rId3">
            <a:alphaModFix/>
          </a:blip>
          <a:srcRect r="41116" b="27391"/>
          <a:stretch/>
        </p:blipFill>
        <p:spPr>
          <a:xfrm>
            <a:off x="10148711" y="6238913"/>
            <a:ext cx="1063575" cy="5102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367;p57">
            <a:extLst>
              <a:ext uri="{FF2B5EF4-FFF2-40B4-BE49-F238E27FC236}">
                <a16:creationId xmlns:a16="http://schemas.microsoft.com/office/drawing/2014/main" id="{B2D44BCD-3E07-A792-339E-F3FD2FBC6F6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r="41116" b="27391"/>
          <a:stretch/>
        </p:blipFill>
        <p:spPr>
          <a:xfrm>
            <a:off x="10148711" y="6238913"/>
            <a:ext cx="1063575" cy="51023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342;p56">
            <a:extLst>
              <a:ext uri="{FF2B5EF4-FFF2-40B4-BE49-F238E27FC236}">
                <a16:creationId xmlns:a16="http://schemas.microsoft.com/office/drawing/2014/main" id="{EA1BDE05-3AF9-CBC0-D15C-8E54362E508D}"/>
              </a:ext>
            </a:extLst>
          </p:cNvPr>
          <p:cNvSpPr txBox="1"/>
          <p:nvPr/>
        </p:nvSpPr>
        <p:spPr>
          <a:xfrm>
            <a:off x="3758907" y="584889"/>
            <a:ext cx="4674185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36"/>
              <a:buFont typeface="Calibri"/>
              <a:buNone/>
            </a:pPr>
            <a:r>
              <a:rPr lang="it-IT" sz="3600" b="1" i="0" u="none" strike="noStrike" cap="none" dirty="0">
                <a:solidFill>
                  <a:srgbClr val="B2284B"/>
                </a:solidFill>
                <a:latin typeface="Roboto Slab"/>
                <a:ea typeface="Roboto Slab"/>
                <a:cs typeface="Roboto Slab"/>
                <a:sym typeface="Roboto Slab"/>
              </a:rPr>
              <a:t>DOUBLE DEGREES</a:t>
            </a:r>
            <a:endParaRPr sz="3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" name="Immagine 24">
            <a:extLst>
              <a:ext uri="{FF2B5EF4-FFF2-40B4-BE49-F238E27FC236}">
                <a16:creationId xmlns:a16="http://schemas.microsoft.com/office/drawing/2014/main" id="{2256AF5D-2169-4008-3FEE-960012529DF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632" y="3786514"/>
            <a:ext cx="3600953" cy="1581371"/>
          </a:xfrm>
          <a:prstGeom prst="rect">
            <a:avLst/>
          </a:prstGeom>
          <a:noFill/>
        </p:spPr>
      </p:pic>
      <p:pic>
        <p:nvPicPr>
          <p:cNvPr id="27" name="Immagine 26">
            <a:extLst>
              <a:ext uri="{FF2B5EF4-FFF2-40B4-BE49-F238E27FC236}">
                <a16:creationId xmlns:a16="http://schemas.microsoft.com/office/drawing/2014/main" id="{1C9B5497-F5EF-39B3-ACB9-FE0AF3B85C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580" y="2769487"/>
            <a:ext cx="3639058" cy="581106"/>
          </a:xfrm>
          <a:prstGeom prst="rect">
            <a:avLst/>
          </a:prstGeom>
        </p:spPr>
      </p:pic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939B2251-3B8D-30A9-194A-3CBBB5FBB142}"/>
              </a:ext>
            </a:extLst>
          </p:cNvPr>
          <p:cNvSpPr txBox="1"/>
          <p:nvPr/>
        </p:nvSpPr>
        <p:spPr>
          <a:xfrm>
            <a:off x="1481537" y="3506505"/>
            <a:ext cx="10791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>
                <a:solidFill>
                  <a:srgbClr val="B2284B"/>
                </a:solidFill>
                <a:latin typeface="Roboto Slab" pitchFamily="2" charset="0"/>
                <a:ea typeface="Roboto Slab" pitchFamily="2" charset="0"/>
                <a:cs typeface="Roboto Slab" pitchFamily="2" charset="0"/>
              </a:rPr>
              <a:t>Finance</a:t>
            </a:r>
          </a:p>
        </p:txBody>
      </p: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0A940DBB-F880-FA14-4198-8ADC89B088E7}"/>
              </a:ext>
            </a:extLst>
          </p:cNvPr>
          <p:cNvSpPr txBox="1"/>
          <p:nvPr/>
        </p:nvSpPr>
        <p:spPr>
          <a:xfrm>
            <a:off x="1519642" y="2492362"/>
            <a:ext cx="10791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>
                <a:solidFill>
                  <a:srgbClr val="B2284B"/>
                </a:solidFill>
                <a:latin typeface="Roboto Slab" pitchFamily="2" charset="0"/>
                <a:ea typeface="Roboto Slab" pitchFamily="2" charset="0"/>
                <a:cs typeface="Roboto Slab" pitchFamily="2" charset="0"/>
              </a:rPr>
              <a:t>MELI</a:t>
            </a:r>
          </a:p>
        </p:txBody>
      </p:sp>
      <p:pic>
        <p:nvPicPr>
          <p:cNvPr id="31" name="Immagine 30">
            <a:extLst>
              <a:ext uri="{FF2B5EF4-FFF2-40B4-BE49-F238E27FC236}">
                <a16:creationId xmlns:a16="http://schemas.microsoft.com/office/drawing/2014/main" id="{9A60FD62-FB99-C1A7-E057-70A6E5717B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76557" y="2526277"/>
            <a:ext cx="3972479" cy="2600688"/>
          </a:xfrm>
          <a:prstGeom prst="rect">
            <a:avLst/>
          </a:prstGeom>
        </p:spPr>
      </p:pic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226B8DA0-2F00-9043-CD13-9DD08BDFFA85}"/>
              </a:ext>
            </a:extLst>
          </p:cNvPr>
          <p:cNvSpPr txBox="1"/>
          <p:nvPr/>
        </p:nvSpPr>
        <p:spPr>
          <a:xfrm>
            <a:off x="5523225" y="2249461"/>
            <a:ext cx="10791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>
                <a:solidFill>
                  <a:srgbClr val="B2284B"/>
                </a:solidFill>
                <a:latin typeface="Roboto Slab" pitchFamily="2" charset="0"/>
                <a:ea typeface="Roboto Slab" pitchFamily="2" charset="0"/>
                <a:cs typeface="Roboto Slab" pitchFamily="2" charset="0"/>
              </a:rPr>
              <a:t>MEDI</a:t>
            </a:r>
          </a:p>
        </p:txBody>
      </p:sp>
      <p:pic>
        <p:nvPicPr>
          <p:cNvPr id="34" name="Immagine 33">
            <a:extLst>
              <a:ext uri="{FF2B5EF4-FFF2-40B4-BE49-F238E27FC236}">
                <a16:creationId xmlns:a16="http://schemas.microsoft.com/office/drawing/2014/main" id="{214CBD78-65FE-7599-95B3-CCAF90170BE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078" y="1618722"/>
            <a:ext cx="3972479" cy="704948"/>
          </a:xfrm>
          <a:prstGeom prst="rect">
            <a:avLst/>
          </a:prstGeom>
        </p:spPr>
      </p:pic>
      <p:sp>
        <p:nvSpPr>
          <p:cNvPr id="35" name="CasellaDiTesto 34">
            <a:extLst>
              <a:ext uri="{FF2B5EF4-FFF2-40B4-BE49-F238E27FC236}">
                <a16:creationId xmlns:a16="http://schemas.microsoft.com/office/drawing/2014/main" id="{FDEAB360-3164-67B2-DBD5-4BDE7B76E21F}"/>
              </a:ext>
            </a:extLst>
          </p:cNvPr>
          <p:cNvSpPr txBox="1"/>
          <p:nvPr/>
        </p:nvSpPr>
        <p:spPr>
          <a:xfrm>
            <a:off x="1550746" y="1341597"/>
            <a:ext cx="10791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>
                <a:solidFill>
                  <a:srgbClr val="B2284B"/>
                </a:solidFill>
                <a:latin typeface="Roboto Slab" pitchFamily="2" charset="0"/>
                <a:ea typeface="Roboto Slab" pitchFamily="2" charset="0"/>
                <a:cs typeface="Roboto Slab" pitchFamily="2" charset="0"/>
              </a:rPr>
              <a:t>MEGI</a:t>
            </a:r>
          </a:p>
        </p:txBody>
      </p:sp>
      <p:pic>
        <p:nvPicPr>
          <p:cNvPr id="37" name="Immagine 36">
            <a:extLst>
              <a:ext uri="{FF2B5EF4-FFF2-40B4-BE49-F238E27FC236}">
                <a16:creationId xmlns:a16="http://schemas.microsoft.com/office/drawing/2014/main" id="{4B50E783-6DED-64E2-4DE8-16DB4097B42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5443" y="2147985"/>
            <a:ext cx="3972479" cy="3277057"/>
          </a:xfrm>
          <a:prstGeom prst="rect">
            <a:avLst/>
          </a:prstGeom>
        </p:spPr>
      </p:pic>
      <p:sp>
        <p:nvSpPr>
          <p:cNvPr id="38" name="CasellaDiTesto 37">
            <a:extLst>
              <a:ext uri="{FF2B5EF4-FFF2-40B4-BE49-F238E27FC236}">
                <a16:creationId xmlns:a16="http://schemas.microsoft.com/office/drawing/2014/main" id="{0A8E1176-FB75-7486-3131-85884A1EAD47}"/>
              </a:ext>
            </a:extLst>
          </p:cNvPr>
          <p:cNvSpPr txBox="1"/>
          <p:nvPr/>
        </p:nvSpPr>
        <p:spPr>
          <a:xfrm>
            <a:off x="9562111" y="1809431"/>
            <a:ext cx="10791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>
                <a:solidFill>
                  <a:srgbClr val="B2284B"/>
                </a:solidFill>
                <a:latin typeface="Roboto Slab" pitchFamily="2" charset="0"/>
                <a:ea typeface="Roboto Slab" pitchFamily="2" charset="0"/>
                <a:cs typeface="Roboto Slab" pitchFamily="2" charset="0"/>
              </a:rPr>
              <a:t>MIBE</a:t>
            </a:r>
          </a:p>
        </p:txBody>
      </p:sp>
    </p:spTree>
    <p:extLst>
      <p:ext uri="{BB962C8B-B14F-4D97-AF65-F5344CB8AC3E}">
        <p14:creationId xmlns:p14="http://schemas.microsoft.com/office/powerpoint/2010/main" val="32088059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367;p57">
            <a:extLst>
              <a:ext uri="{FF2B5EF4-FFF2-40B4-BE49-F238E27FC236}">
                <a16:creationId xmlns:a16="http://schemas.microsoft.com/office/drawing/2014/main" id="{772BF6AF-4325-FBD8-03FF-6C19EAD519E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r="41116" b="27391"/>
          <a:stretch/>
        </p:blipFill>
        <p:spPr>
          <a:xfrm>
            <a:off x="10148711" y="6238913"/>
            <a:ext cx="1063575" cy="51023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342;p56">
            <a:extLst>
              <a:ext uri="{FF2B5EF4-FFF2-40B4-BE49-F238E27FC236}">
                <a16:creationId xmlns:a16="http://schemas.microsoft.com/office/drawing/2014/main" id="{1A9EE705-084A-7622-01B3-86BFE5F690F7}"/>
              </a:ext>
            </a:extLst>
          </p:cNvPr>
          <p:cNvSpPr txBox="1"/>
          <p:nvPr/>
        </p:nvSpPr>
        <p:spPr>
          <a:xfrm>
            <a:off x="3758907" y="584889"/>
            <a:ext cx="4674185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36"/>
              <a:buFont typeface="Calibri"/>
              <a:buNone/>
            </a:pPr>
            <a:r>
              <a:rPr lang="it-IT" sz="3600" b="1" i="0" u="none" strike="noStrike" cap="none" dirty="0">
                <a:solidFill>
                  <a:srgbClr val="B2284B"/>
                </a:solidFill>
                <a:latin typeface="Roboto Slab"/>
                <a:ea typeface="Roboto Slab"/>
                <a:cs typeface="Roboto Slab"/>
                <a:sym typeface="Roboto Slab"/>
              </a:rPr>
              <a:t>DOUBLE DEGREES</a:t>
            </a:r>
            <a:endParaRPr sz="3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7D4A2811-6209-51BC-733C-1898D00024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685" y="1936951"/>
            <a:ext cx="3972479" cy="371527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B37BBAE1-F09D-DEA0-8799-DDA3DA34534C}"/>
              </a:ext>
            </a:extLst>
          </p:cNvPr>
          <p:cNvSpPr txBox="1"/>
          <p:nvPr/>
        </p:nvSpPr>
        <p:spPr>
          <a:xfrm>
            <a:off x="1598171" y="1617724"/>
            <a:ext cx="16995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b="1" dirty="0">
                <a:solidFill>
                  <a:srgbClr val="B2284B"/>
                </a:solidFill>
                <a:latin typeface="Roboto Slab" pitchFamily="2" charset="0"/>
                <a:ea typeface="Roboto Slab" pitchFamily="2" charset="0"/>
                <a:cs typeface="Roboto Slab" pitchFamily="2" charset="0"/>
              </a:rPr>
              <a:t>Scienze Fisiche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FE8E0BD8-3621-53D9-0928-0F6063202C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684" y="3199740"/>
            <a:ext cx="3972479" cy="543001"/>
          </a:xfrm>
          <a:prstGeom prst="rect">
            <a:avLst/>
          </a:prstGeom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41056AFC-3D69-4C4D-69E1-BD378802F25C}"/>
              </a:ext>
            </a:extLst>
          </p:cNvPr>
          <p:cNvSpPr txBox="1"/>
          <p:nvPr/>
        </p:nvSpPr>
        <p:spPr>
          <a:xfrm>
            <a:off x="1594965" y="2901683"/>
            <a:ext cx="17027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b="1" dirty="0">
                <a:solidFill>
                  <a:srgbClr val="B2284B"/>
                </a:solidFill>
                <a:latin typeface="Roboto Slab" pitchFamily="2" charset="0"/>
                <a:ea typeface="Roboto Slab" pitchFamily="2" charset="0"/>
                <a:cs typeface="Roboto Slab" pitchFamily="2" charset="0"/>
              </a:rPr>
              <a:t>Giurisprudenza</a:t>
            </a: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AED01D05-E47F-C511-BFEA-EF0A03D3D5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684" y="4446258"/>
            <a:ext cx="3982006" cy="552527"/>
          </a:xfrm>
          <a:prstGeom prst="rect">
            <a:avLst/>
          </a:prstGeom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9983CB60-5889-48D5-6C50-3391AB3F0A46}"/>
              </a:ext>
            </a:extLst>
          </p:cNvPr>
          <p:cNvSpPr txBox="1"/>
          <p:nvPr/>
        </p:nvSpPr>
        <p:spPr>
          <a:xfrm>
            <a:off x="1084521" y="4148198"/>
            <a:ext cx="30732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b="1" dirty="0">
                <a:solidFill>
                  <a:srgbClr val="B2284B"/>
                </a:solidFill>
                <a:latin typeface="Roboto Slab" pitchFamily="2" charset="0"/>
                <a:ea typeface="Roboto Slab" pitchFamily="2" charset="0"/>
                <a:cs typeface="Roboto Slab" pitchFamily="2" charset="0"/>
              </a:rPr>
              <a:t>Ingegneria Edile-Architettura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98394292-2104-AB59-892E-1D2630108600}"/>
              </a:ext>
            </a:extLst>
          </p:cNvPr>
          <p:cNvSpPr txBox="1"/>
          <p:nvPr/>
        </p:nvSpPr>
        <p:spPr>
          <a:xfrm>
            <a:off x="6916326" y="3571494"/>
            <a:ext cx="3764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b="1" dirty="0" err="1">
                <a:solidFill>
                  <a:srgbClr val="B2284B"/>
                </a:solidFill>
                <a:latin typeface="Roboto Slab" pitchFamily="2" charset="0"/>
                <a:ea typeface="Roboto Slab" pitchFamily="2" charset="0"/>
                <a:cs typeface="Roboto Slab" pitchFamily="2" charset="0"/>
              </a:rPr>
              <a:t>Dept</a:t>
            </a:r>
            <a:r>
              <a:rPr lang="it-IT" sz="1600" b="1" dirty="0">
                <a:solidFill>
                  <a:srgbClr val="B2284B"/>
                </a:solidFill>
                <a:latin typeface="Roboto Slab" pitchFamily="2" charset="0"/>
                <a:ea typeface="Roboto Slab" pitchFamily="2" charset="0"/>
                <a:cs typeface="Roboto Slab" pitchFamily="2" charset="0"/>
              </a:rPr>
              <a:t>. of </a:t>
            </a:r>
            <a:r>
              <a:rPr lang="it-IT" sz="1600" b="1" dirty="0" err="1">
                <a:solidFill>
                  <a:srgbClr val="B2284B"/>
                </a:solidFill>
                <a:latin typeface="Roboto Slab" pitchFamily="2" charset="0"/>
                <a:ea typeface="Roboto Slab" pitchFamily="2" charset="0"/>
                <a:cs typeface="Roboto Slab" pitchFamily="2" charset="0"/>
              </a:rPr>
              <a:t>Political</a:t>
            </a:r>
            <a:r>
              <a:rPr lang="it-IT" sz="1600" b="1" dirty="0">
                <a:solidFill>
                  <a:srgbClr val="B2284B"/>
                </a:solidFill>
                <a:latin typeface="Roboto Slab" pitchFamily="2" charset="0"/>
                <a:ea typeface="Roboto Slab" pitchFamily="2" charset="0"/>
                <a:cs typeface="Roboto Slab" pitchFamily="2" charset="0"/>
              </a:rPr>
              <a:t> and Social Sciences</a:t>
            </a:r>
          </a:p>
        </p:txBody>
      </p:sp>
      <p:pic>
        <p:nvPicPr>
          <p:cNvPr id="19" name="Immagine 18">
            <a:extLst>
              <a:ext uri="{FF2B5EF4-FFF2-40B4-BE49-F238E27FC236}">
                <a16:creationId xmlns:a16="http://schemas.microsoft.com/office/drawing/2014/main" id="{ECC90CC7-C2F1-BB59-8B5E-10AF3A47B5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84560" y="3898046"/>
            <a:ext cx="6897063" cy="743054"/>
          </a:xfrm>
          <a:prstGeom prst="rect">
            <a:avLst/>
          </a:prstGeom>
        </p:spPr>
      </p:pic>
      <p:pic>
        <p:nvPicPr>
          <p:cNvPr id="21" name="Immagine 20">
            <a:extLst>
              <a:ext uri="{FF2B5EF4-FFF2-40B4-BE49-F238E27FC236}">
                <a16:creationId xmlns:a16="http://schemas.microsoft.com/office/drawing/2014/main" id="{6A246ABE-D470-3FB8-7F46-8BD3CF0754E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51088" y="2626797"/>
            <a:ext cx="2886478" cy="371527"/>
          </a:xfrm>
          <a:prstGeom prst="rect">
            <a:avLst/>
          </a:prstGeom>
        </p:spPr>
      </p:pic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15C74D43-3665-97E3-7399-EE52588F9342}"/>
              </a:ext>
            </a:extLst>
          </p:cNvPr>
          <p:cNvSpPr txBox="1"/>
          <p:nvPr/>
        </p:nvSpPr>
        <p:spPr>
          <a:xfrm>
            <a:off x="6095999" y="2288243"/>
            <a:ext cx="56396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b="1" i="0" dirty="0">
                <a:solidFill>
                  <a:srgbClr val="B2284B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Lingue e letterature per la comunicazione interculturale</a:t>
            </a:r>
            <a:endParaRPr lang="it-IT" sz="1600" b="1" dirty="0">
              <a:solidFill>
                <a:srgbClr val="B2284B"/>
              </a:solidFill>
              <a:latin typeface="Roboto Slab" pitchFamily="2" charset="0"/>
              <a:ea typeface="Roboto Slab" pitchFamily="2" charset="0"/>
              <a:cs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61542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6" name="Google Shape;406;p60"/>
          <p:cNvGrpSpPr/>
          <p:nvPr/>
        </p:nvGrpSpPr>
        <p:grpSpPr>
          <a:xfrm>
            <a:off x="309928" y="2481606"/>
            <a:ext cx="11659229" cy="1619204"/>
            <a:chOff x="5128" y="1428205"/>
            <a:chExt cx="11659229" cy="1904274"/>
          </a:xfrm>
        </p:grpSpPr>
        <p:sp>
          <p:nvSpPr>
            <p:cNvPr id="407" name="Google Shape;407;p60"/>
            <p:cNvSpPr/>
            <p:nvPr/>
          </p:nvSpPr>
          <p:spPr>
            <a:xfrm>
              <a:off x="5128" y="1428205"/>
              <a:ext cx="2242159" cy="1904274"/>
            </a:xfrm>
            <a:prstGeom prst="roundRect">
              <a:avLst>
                <a:gd name="adj" fmla="val 16667"/>
              </a:avLst>
            </a:prstGeom>
            <a:solidFill>
              <a:schemeClr val="accent4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8" name="Google Shape;408;p60"/>
            <p:cNvSpPr txBox="1"/>
            <p:nvPr/>
          </p:nvSpPr>
          <p:spPr>
            <a:xfrm>
              <a:off x="98087" y="1521164"/>
              <a:ext cx="2056241" cy="17183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7625" tIns="87625" rIns="87625" bIns="876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None/>
              </a:pPr>
              <a:r>
                <a:rPr lang="it-IT" sz="1600" b="0" i="0" u="none" strike="noStrike" cap="none" dirty="0">
                  <a:solidFill>
                    <a:schemeClr val="lt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Read the call for </a:t>
              </a:r>
              <a:r>
                <a:rPr lang="it-IT" sz="1600" b="0" i="0" u="none" strike="noStrike" cap="none" dirty="0" err="1">
                  <a:solidFill>
                    <a:schemeClr val="lt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applications</a:t>
              </a:r>
              <a:endParaRPr sz="1600" b="0" i="0" u="none" strike="noStrike" cap="none" dirty="0" err="1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409" name="Google Shape;409;p60"/>
            <p:cNvSpPr/>
            <p:nvPr/>
          </p:nvSpPr>
          <p:spPr>
            <a:xfrm>
              <a:off x="2359395" y="1428205"/>
              <a:ext cx="2242159" cy="1904274"/>
            </a:xfrm>
            <a:prstGeom prst="roundRect">
              <a:avLst>
                <a:gd name="adj" fmla="val 16667"/>
              </a:avLst>
            </a:prstGeom>
            <a:solidFill>
              <a:srgbClr val="85F010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0" name="Google Shape;410;p60"/>
            <p:cNvSpPr txBox="1"/>
            <p:nvPr/>
          </p:nvSpPr>
          <p:spPr>
            <a:xfrm>
              <a:off x="2452355" y="1521164"/>
              <a:ext cx="2056241" cy="17183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7625" tIns="87625" rIns="87625" bIns="876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None/>
              </a:pPr>
              <a:r>
                <a:rPr lang="it-IT" sz="1600" b="0" i="0" u="none" strike="noStrike" cap="none" dirty="0" err="1">
                  <a:solidFill>
                    <a:schemeClr val="lt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Verify</a:t>
              </a:r>
              <a:r>
                <a:rPr lang="it-IT" sz="1600" b="0" i="0" u="none" strike="noStrike" cap="none" dirty="0">
                  <a:solidFill>
                    <a:schemeClr val="lt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 </a:t>
              </a:r>
              <a:r>
                <a:rPr lang="it-IT" sz="1600" b="0" i="0" u="none" strike="noStrike" cap="none" dirty="0" err="1">
                  <a:solidFill>
                    <a:schemeClr val="lt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that</a:t>
              </a:r>
              <a:r>
                <a:rPr lang="it-IT" sz="1600" b="0" i="0" u="none" strike="noStrike" cap="none" dirty="0">
                  <a:solidFill>
                    <a:schemeClr val="lt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 </a:t>
              </a:r>
              <a:r>
                <a:rPr lang="it-IT" sz="1600" b="0" i="0" u="none" strike="noStrike" cap="none" dirty="0" err="1">
                  <a:solidFill>
                    <a:schemeClr val="lt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you</a:t>
              </a:r>
              <a:r>
                <a:rPr lang="it-IT" sz="1600" b="0" i="0" u="none" strike="noStrike" cap="none" dirty="0">
                  <a:solidFill>
                    <a:schemeClr val="lt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 </a:t>
              </a:r>
              <a:r>
                <a:rPr lang="it-IT" sz="1600" b="0" i="0" u="none" strike="noStrike" cap="none" dirty="0" err="1">
                  <a:solidFill>
                    <a:schemeClr val="lt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meet</a:t>
              </a:r>
              <a:r>
                <a:rPr lang="it-IT" sz="1600" b="0" i="0" u="none" strike="noStrike" cap="none" dirty="0">
                  <a:solidFill>
                    <a:schemeClr val="lt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 the </a:t>
              </a:r>
              <a:r>
                <a:rPr lang="it-IT" sz="1600" b="0" i="0" u="none" strike="noStrike" cap="none" dirty="0" err="1">
                  <a:solidFill>
                    <a:schemeClr val="lt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candidacy</a:t>
              </a:r>
              <a:r>
                <a:rPr lang="it-IT" sz="1600" b="0" i="0" u="none" strike="noStrike" cap="none" dirty="0">
                  <a:solidFill>
                    <a:schemeClr val="lt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 </a:t>
              </a:r>
              <a:r>
                <a:rPr lang="it-IT" sz="1600" b="0" i="0" u="none" strike="noStrike" cap="none" dirty="0" err="1">
                  <a:solidFill>
                    <a:schemeClr val="lt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requirements</a:t>
              </a:r>
              <a:endParaRPr sz="1600" b="0" i="0" u="none" strike="noStrike" cap="none" dirty="0" err="1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411" name="Google Shape;411;p60"/>
            <p:cNvSpPr/>
            <p:nvPr/>
          </p:nvSpPr>
          <p:spPr>
            <a:xfrm>
              <a:off x="4713663" y="1428205"/>
              <a:ext cx="2242159" cy="1904274"/>
            </a:xfrm>
            <a:prstGeom prst="roundRect">
              <a:avLst>
                <a:gd name="adj" fmla="val 16667"/>
              </a:avLst>
            </a:prstGeom>
            <a:solidFill>
              <a:srgbClr val="21E146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2" name="Google Shape;412;p60"/>
            <p:cNvSpPr txBox="1"/>
            <p:nvPr/>
          </p:nvSpPr>
          <p:spPr>
            <a:xfrm>
              <a:off x="4806623" y="1521164"/>
              <a:ext cx="2056241" cy="17183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7625" tIns="87625" rIns="87625" bIns="876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None/>
              </a:pPr>
              <a:r>
                <a:rPr lang="it-IT" sz="1600" b="0" i="0" u="none" strike="noStrike" cap="none" dirty="0" err="1">
                  <a:solidFill>
                    <a:schemeClr val="lt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Fill</a:t>
              </a:r>
              <a:r>
                <a:rPr lang="it-IT" sz="1600" b="0" i="0" u="none" strike="noStrike" cap="none" dirty="0">
                  <a:solidFill>
                    <a:schemeClr val="lt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 in the online </a:t>
              </a:r>
              <a:r>
                <a:rPr lang="it-IT" sz="1600" b="0" i="0" u="none" strike="noStrike" cap="none" dirty="0" err="1">
                  <a:solidFill>
                    <a:schemeClr val="lt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application</a:t>
              </a:r>
              <a:endParaRPr sz="1600" b="0" i="0" u="none" strike="noStrike" cap="none" dirty="0" err="1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413" name="Google Shape;413;p60"/>
            <p:cNvSpPr/>
            <p:nvPr/>
          </p:nvSpPr>
          <p:spPr>
            <a:xfrm>
              <a:off x="7067930" y="1428205"/>
              <a:ext cx="2242159" cy="1904274"/>
            </a:xfrm>
            <a:prstGeom prst="roundRect">
              <a:avLst>
                <a:gd name="adj" fmla="val 16667"/>
              </a:avLst>
            </a:prstGeom>
            <a:solidFill>
              <a:srgbClr val="31D2C5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4" name="Google Shape;414;p60"/>
            <p:cNvSpPr txBox="1"/>
            <p:nvPr/>
          </p:nvSpPr>
          <p:spPr>
            <a:xfrm>
              <a:off x="7160891" y="1521164"/>
              <a:ext cx="2056241" cy="17183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7625" tIns="87625" rIns="87625" bIns="876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None/>
              </a:pPr>
              <a:r>
                <a:rPr lang="it-IT" sz="1600" b="0" i="0" u="none" strike="noStrike" cap="none" dirty="0">
                  <a:solidFill>
                    <a:schemeClr val="lt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Take the </a:t>
              </a:r>
              <a:r>
                <a:rPr lang="it-IT" sz="1600" b="0" i="0" u="none" strike="noStrike" cap="none" dirty="0" err="1">
                  <a:solidFill>
                    <a:schemeClr val="lt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language</a:t>
              </a:r>
              <a:r>
                <a:rPr lang="it-IT" sz="1600" b="0" i="0" u="none" strike="noStrike" cap="none" dirty="0">
                  <a:solidFill>
                    <a:schemeClr val="lt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 </a:t>
              </a:r>
              <a:r>
                <a:rPr lang="it-IT" sz="1600" b="0" i="0" u="none" strike="noStrike" cap="none" dirty="0" err="1">
                  <a:solidFill>
                    <a:schemeClr val="lt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tests</a:t>
              </a:r>
              <a:endParaRPr sz="1600" b="0" i="0" u="none" strike="noStrike" cap="non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None/>
              </a:pPr>
              <a:r>
                <a:rPr lang="it-IT" sz="1600" b="0" i="0" u="none" strike="noStrike" cap="none" dirty="0">
                  <a:solidFill>
                    <a:schemeClr val="lt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(</a:t>
              </a:r>
              <a:r>
                <a:rPr lang="it-IT" sz="1600" b="0" i="0" u="none" strike="noStrike" cap="none" dirty="0" err="1">
                  <a:solidFill>
                    <a:schemeClr val="lt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if</a:t>
              </a:r>
              <a:r>
                <a:rPr lang="it-IT" sz="1600" b="0" i="0" u="none" strike="noStrike" cap="none" dirty="0">
                  <a:solidFill>
                    <a:schemeClr val="lt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 </a:t>
              </a:r>
              <a:r>
                <a:rPr lang="it-IT" sz="1600" b="0" i="0" u="none" strike="noStrike" cap="none" dirty="0" err="1">
                  <a:solidFill>
                    <a:schemeClr val="lt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required</a:t>
              </a:r>
              <a:r>
                <a:rPr lang="it-IT" sz="1600" b="0" i="0" u="none" strike="noStrike" cap="none" dirty="0">
                  <a:solidFill>
                    <a:schemeClr val="lt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)</a:t>
              </a:r>
              <a:endParaRPr sz="1600" b="0" i="0" u="none" strike="noStrike" cap="none" dirty="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415" name="Google Shape;415;p60"/>
            <p:cNvSpPr/>
            <p:nvPr/>
          </p:nvSpPr>
          <p:spPr>
            <a:xfrm>
              <a:off x="9422198" y="1428205"/>
              <a:ext cx="2242159" cy="1904274"/>
            </a:xfrm>
            <a:prstGeom prst="roundRect">
              <a:avLst>
                <a:gd name="adj" fmla="val 16667"/>
              </a:avLst>
            </a:prstGeom>
            <a:solidFill>
              <a:srgbClr val="4371C3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6" name="Google Shape;416;p60"/>
            <p:cNvSpPr txBox="1"/>
            <p:nvPr/>
          </p:nvSpPr>
          <p:spPr>
            <a:xfrm>
              <a:off x="9515157" y="1521164"/>
              <a:ext cx="2056241" cy="17183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7625" tIns="87625" rIns="87625" bIns="876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None/>
              </a:pPr>
              <a:r>
                <a:rPr lang="it-IT" sz="1600" b="0" i="0" u="none" strike="noStrike" cap="none" dirty="0">
                  <a:solidFill>
                    <a:schemeClr val="lt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Take the </a:t>
              </a:r>
              <a:r>
                <a:rPr lang="it-IT" sz="1600" b="0" i="0" u="none" strike="noStrike" cap="none" dirty="0" err="1">
                  <a:solidFill>
                    <a:schemeClr val="lt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selection</a:t>
              </a:r>
              <a:r>
                <a:rPr lang="it-IT" sz="1600" b="0" i="0" u="none" strike="noStrike" cap="none" dirty="0">
                  <a:solidFill>
                    <a:schemeClr val="lt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 interviews </a:t>
              </a:r>
              <a:endParaRPr sz="1600" b="0" i="0" u="none" strike="noStrike" cap="none">
                <a:solidFill>
                  <a:srgbClr val="000000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None/>
              </a:pPr>
              <a:r>
                <a:rPr lang="it-IT" sz="1600" b="0" i="0" u="none" strike="noStrike" cap="none" dirty="0">
                  <a:solidFill>
                    <a:schemeClr val="lt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(</a:t>
              </a:r>
              <a:r>
                <a:rPr lang="it-IT" sz="1600" b="0" i="0" u="none" strike="noStrike" cap="none" dirty="0" err="1">
                  <a:solidFill>
                    <a:schemeClr val="lt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if</a:t>
              </a:r>
              <a:r>
                <a:rPr lang="it-IT" sz="1600" b="0" i="0" u="none" strike="noStrike" cap="none" dirty="0">
                  <a:solidFill>
                    <a:schemeClr val="lt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 </a:t>
              </a:r>
              <a:r>
                <a:rPr lang="it-IT" sz="1600" b="0" i="0" u="none" strike="noStrike" cap="none" dirty="0" err="1">
                  <a:solidFill>
                    <a:schemeClr val="lt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any</a:t>
              </a:r>
              <a:r>
                <a:rPr lang="it-IT" sz="1600" b="0" i="0" u="none" strike="noStrike" cap="none" dirty="0">
                  <a:solidFill>
                    <a:schemeClr val="lt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)</a:t>
              </a:r>
              <a:endParaRPr sz="1600" b="0" i="0" u="none" strike="noStrike" cap="none" dirty="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</p:grpSp>
      <p:sp>
        <p:nvSpPr>
          <p:cNvPr id="417" name="Google Shape;417;p60"/>
          <p:cNvSpPr txBox="1"/>
          <p:nvPr/>
        </p:nvSpPr>
        <p:spPr>
          <a:xfrm>
            <a:off x="3721875" y="499609"/>
            <a:ext cx="4748251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284B"/>
              </a:buClr>
              <a:buSzPts val="4000"/>
              <a:buFont typeface="Roboto"/>
              <a:buNone/>
            </a:pPr>
            <a:r>
              <a:rPr lang="it-IT" sz="3600" b="1" i="0" u="none" strike="noStrike" cap="none">
                <a:solidFill>
                  <a:srgbClr val="B2284B"/>
                </a:solidFill>
                <a:latin typeface="Roboto Slab"/>
                <a:ea typeface="Roboto Slab"/>
                <a:cs typeface="Roboto Slab"/>
                <a:sym typeface="Roboto Slab"/>
              </a:rPr>
              <a:t>HOW DO I APPLY?</a:t>
            </a:r>
            <a:endParaRPr sz="3600" b="0" i="0" u="none" strike="noStrike" cap="none">
              <a:solidFill>
                <a:schemeClr val="dk1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pic>
        <p:nvPicPr>
          <p:cNvPr id="418" name="Google Shape;418;p60" descr="Badge 1 con riempimento a tinta unit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43007" y="2240086"/>
            <a:ext cx="576000" cy="57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9" name="Google Shape;419;p60" descr="Badge con riempimento a tinta unit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97275" y="2240086"/>
            <a:ext cx="576000" cy="57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0" name="Google Shape;420;p60" descr="Badge 3 con riempimento a tinta unita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51543" y="2240086"/>
            <a:ext cx="576000" cy="57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1" name="Google Shape;421;p60" descr="Badge 4 con riempimento a tinta unita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205811" y="2240086"/>
            <a:ext cx="576000" cy="57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2" name="Google Shape;422;p60" descr="Badge 5 con riempimento a tinta unita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560077" y="2240086"/>
            <a:ext cx="576000" cy="576000"/>
          </a:xfrm>
          <a:prstGeom prst="rect">
            <a:avLst/>
          </a:prstGeom>
          <a:noFill/>
          <a:ln>
            <a:noFill/>
          </a:ln>
        </p:spPr>
      </p:pic>
      <p:sp>
        <p:nvSpPr>
          <p:cNvPr id="423" name="Google Shape;423;p60"/>
          <p:cNvSpPr txBox="1"/>
          <p:nvPr/>
        </p:nvSpPr>
        <p:spPr>
          <a:xfrm>
            <a:off x="309928" y="1838100"/>
            <a:ext cx="287702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i="0" u="none" strike="noStrike" cap="none">
                <a:solidFill>
                  <a:srgbClr val="B2284B"/>
                </a:solidFill>
                <a:latin typeface="Roboto Slab"/>
                <a:ea typeface="Roboto Slab"/>
                <a:cs typeface="Roboto Slab"/>
                <a:sym typeface="Roboto Slab"/>
              </a:rPr>
              <a:t>Double Degrees</a:t>
            </a:r>
            <a:endParaRPr/>
          </a:p>
        </p:txBody>
      </p:sp>
      <p:pic>
        <p:nvPicPr>
          <p:cNvPr id="438" name="Google Shape;438;p60"/>
          <p:cNvPicPr preferRelativeResize="0"/>
          <p:nvPr/>
        </p:nvPicPr>
        <p:blipFill rotWithShape="1">
          <a:blip r:embed="rId8">
            <a:alphaModFix/>
          </a:blip>
          <a:srcRect r="41116" b="27391"/>
          <a:stretch/>
        </p:blipFill>
        <p:spPr>
          <a:xfrm>
            <a:off x="10148711" y="6238913"/>
            <a:ext cx="1063575" cy="5102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2"/>
          <p:cNvSpPr/>
          <p:nvPr/>
        </p:nvSpPr>
        <p:spPr>
          <a:xfrm>
            <a:off x="2684206" y="2841998"/>
            <a:ext cx="8811108" cy="1317599"/>
          </a:xfrm>
          <a:prstGeom prst="rect">
            <a:avLst/>
          </a:prstGeom>
          <a:solidFill>
            <a:srgbClr val="B2284B">
              <a:alpha val="13725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22"/>
          <p:cNvSpPr/>
          <p:nvPr/>
        </p:nvSpPr>
        <p:spPr>
          <a:xfrm>
            <a:off x="2684206" y="4342816"/>
            <a:ext cx="8811108" cy="1317599"/>
          </a:xfrm>
          <a:prstGeom prst="rect">
            <a:avLst/>
          </a:prstGeom>
          <a:solidFill>
            <a:srgbClr val="B2284B">
              <a:alpha val="13725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22"/>
          <p:cNvSpPr/>
          <p:nvPr/>
        </p:nvSpPr>
        <p:spPr>
          <a:xfrm>
            <a:off x="2684206" y="1337944"/>
            <a:ext cx="8811108" cy="1317599"/>
          </a:xfrm>
          <a:prstGeom prst="rect">
            <a:avLst/>
          </a:prstGeom>
          <a:solidFill>
            <a:srgbClr val="B2284B">
              <a:alpha val="13725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22"/>
          <p:cNvSpPr txBox="1"/>
          <p:nvPr/>
        </p:nvSpPr>
        <p:spPr>
          <a:xfrm>
            <a:off x="522513" y="584889"/>
            <a:ext cx="1115941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36"/>
              <a:buFont typeface="Calibri"/>
              <a:buNone/>
            </a:pPr>
            <a:r>
              <a:rPr lang="it-IT" sz="3600" b="1" dirty="0">
                <a:solidFill>
                  <a:srgbClr val="B2284B"/>
                </a:solidFill>
                <a:latin typeface="Roboto Slab"/>
                <a:ea typeface="Roboto Slab"/>
                <a:cs typeface="Roboto Slab"/>
                <a:sym typeface="Roboto Slab"/>
              </a:rPr>
              <a:t>ERASMUS+ </a:t>
            </a:r>
            <a:r>
              <a:rPr lang="it-IT" sz="3600" b="1" i="0" u="none" strike="noStrike" cap="none" dirty="0">
                <a:solidFill>
                  <a:srgbClr val="B2284B"/>
                </a:solidFill>
                <a:latin typeface="Roboto Slab"/>
                <a:ea typeface="Roboto Slab"/>
                <a:cs typeface="Roboto Slab"/>
                <a:sym typeface="Roboto Slab"/>
              </a:rPr>
              <a:t>BLENDED INTENSIVE PROGRAMMES</a:t>
            </a:r>
            <a:endParaRPr sz="3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22"/>
          <p:cNvSpPr txBox="1"/>
          <p:nvPr/>
        </p:nvSpPr>
        <p:spPr>
          <a:xfrm>
            <a:off x="784268" y="1336537"/>
            <a:ext cx="1899938" cy="1318173"/>
          </a:xfrm>
          <a:prstGeom prst="rect">
            <a:avLst/>
          </a:prstGeom>
          <a:solidFill>
            <a:srgbClr val="B2284B"/>
          </a:solidFill>
          <a:ln>
            <a:noFill/>
          </a:ln>
        </p:spPr>
        <p:txBody>
          <a:bodyPr spcFirstLastPara="1" wrap="square" lIns="113775" tIns="65000" rIns="113775" bIns="650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t-IT" sz="2800" b="1" i="0" u="none" strike="noStrike" cap="none" dirty="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rPr>
              <a:t>WHAT</a:t>
            </a:r>
            <a:endParaRPr sz="2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22"/>
          <p:cNvSpPr txBox="1"/>
          <p:nvPr/>
        </p:nvSpPr>
        <p:spPr>
          <a:xfrm>
            <a:off x="784268" y="2841159"/>
            <a:ext cx="1899938" cy="1317600"/>
          </a:xfrm>
          <a:prstGeom prst="rect">
            <a:avLst/>
          </a:prstGeom>
          <a:solidFill>
            <a:srgbClr val="B2284B"/>
          </a:solidFill>
          <a:ln>
            <a:noFill/>
          </a:ln>
        </p:spPr>
        <p:txBody>
          <a:bodyPr spcFirstLastPara="1" wrap="square" lIns="113775" tIns="65000" rIns="113775" bIns="650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t-IT" sz="2800" b="1" i="0" u="none" strike="noStrike" cap="non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rPr>
              <a:t>WHERE</a:t>
            </a:r>
            <a:endParaRPr sz="2800" b="1" i="0" u="none" strike="noStrike" cap="none">
              <a:solidFill>
                <a:schemeClr val="lt1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227" name="Google Shape;227;p22"/>
          <p:cNvSpPr txBox="1"/>
          <p:nvPr/>
        </p:nvSpPr>
        <p:spPr>
          <a:xfrm>
            <a:off x="784268" y="4345207"/>
            <a:ext cx="1899938" cy="1317600"/>
          </a:xfrm>
          <a:prstGeom prst="rect">
            <a:avLst/>
          </a:prstGeom>
          <a:solidFill>
            <a:srgbClr val="B2284B"/>
          </a:solidFill>
          <a:ln>
            <a:noFill/>
          </a:ln>
        </p:spPr>
        <p:txBody>
          <a:bodyPr spcFirstLastPara="1" wrap="square" lIns="113775" tIns="65000" rIns="113775" bIns="650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t-IT" sz="2800" b="1" i="0" u="none" strike="noStrike" cap="non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rPr>
              <a:t>WHO</a:t>
            </a:r>
            <a:endParaRPr sz="2800" b="0" i="0" u="none" strike="noStrike" cap="none">
              <a:solidFill>
                <a:schemeClr val="lt1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228" name="Google Shape;228;p22"/>
          <p:cNvSpPr/>
          <p:nvPr/>
        </p:nvSpPr>
        <p:spPr>
          <a:xfrm>
            <a:off x="8666767" y="1345096"/>
            <a:ext cx="2828547" cy="1288800"/>
          </a:xfrm>
          <a:prstGeom prst="rect">
            <a:avLst/>
          </a:prstGeom>
          <a:noFill/>
          <a:ln w="25400" cap="flat" cmpd="sng">
            <a:solidFill>
              <a:srgbClr val="B228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0" i="0" u="none" strike="noStrike" cap="non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Full recognition of the completed activities at the end of the period (min. 3 ECTS)</a:t>
            </a:r>
            <a:endParaRPr/>
          </a:p>
        </p:txBody>
      </p:sp>
      <p:sp>
        <p:nvSpPr>
          <p:cNvPr id="229" name="Google Shape;229;p22"/>
          <p:cNvSpPr/>
          <p:nvPr/>
        </p:nvSpPr>
        <p:spPr>
          <a:xfrm>
            <a:off x="4916817" y="1345096"/>
            <a:ext cx="3599147" cy="1288800"/>
          </a:xfrm>
          <a:prstGeom prst="rect">
            <a:avLst/>
          </a:prstGeom>
          <a:noFill/>
          <a:ln w="25400" cap="flat" cmpd="sng">
            <a:solidFill>
              <a:srgbClr val="B228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3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0" i="0" u="none" strike="noStrike" cap="non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Combined virtual and physical lessons to attend courses and take exams, or carry out research activity for thesis</a:t>
            </a:r>
            <a:endParaRPr sz="1600" b="0" i="0" u="none" strike="noStrike" cap="none">
              <a:solidFill>
                <a:schemeClr val="dk1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230" name="Google Shape;230;p22"/>
          <p:cNvSpPr/>
          <p:nvPr/>
        </p:nvSpPr>
        <p:spPr>
          <a:xfrm>
            <a:off x="2835008" y="1347345"/>
            <a:ext cx="1931007" cy="1289373"/>
          </a:xfrm>
          <a:prstGeom prst="rect">
            <a:avLst/>
          </a:prstGeom>
          <a:noFill/>
          <a:ln w="25400" cap="flat" cmpd="sng">
            <a:solidFill>
              <a:srgbClr val="B228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0" i="0" u="none" strike="noStrike" cap="non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Mobility for study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0" i="0" u="none" strike="noStrike" cap="non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from 5 to 30 days</a:t>
            </a:r>
            <a:endParaRPr sz="1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22"/>
          <p:cNvSpPr/>
          <p:nvPr/>
        </p:nvSpPr>
        <p:spPr>
          <a:xfrm>
            <a:off x="7436505" y="2855566"/>
            <a:ext cx="4058809" cy="1288800"/>
          </a:xfrm>
          <a:prstGeom prst="rect">
            <a:avLst/>
          </a:prstGeom>
          <a:noFill/>
          <a:ln w="25400" cap="flat" cmpd="sng">
            <a:solidFill>
              <a:srgbClr val="B228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0" i="0" u="none" strike="noStrike" cap="non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Verify the available destinations for your course of study</a:t>
            </a:r>
            <a:endParaRPr/>
          </a:p>
        </p:txBody>
      </p:sp>
      <p:sp>
        <p:nvSpPr>
          <p:cNvPr id="232" name="Google Shape;232;p22"/>
          <p:cNvSpPr/>
          <p:nvPr/>
        </p:nvSpPr>
        <p:spPr>
          <a:xfrm>
            <a:off x="2835008" y="2852262"/>
            <a:ext cx="4450695" cy="1289373"/>
          </a:xfrm>
          <a:prstGeom prst="rect">
            <a:avLst/>
          </a:prstGeom>
          <a:noFill/>
          <a:ln w="25400" cap="flat" cmpd="sng">
            <a:solidFill>
              <a:srgbClr val="B228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EU Countries</a:t>
            </a:r>
          </a:p>
        </p:txBody>
      </p:sp>
      <p:sp>
        <p:nvSpPr>
          <p:cNvPr id="233" name="Google Shape;233;p22"/>
          <p:cNvSpPr/>
          <p:nvPr/>
        </p:nvSpPr>
        <p:spPr>
          <a:xfrm>
            <a:off x="2835008" y="4352654"/>
            <a:ext cx="8660306" cy="1289373"/>
          </a:xfrm>
          <a:prstGeom prst="rect">
            <a:avLst/>
          </a:prstGeom>
          <a:noFill/>
          <a:ln w="25400" cap="flat" cmpd="sng">
            <a:solidFill>
              <a:srgbClr val="B228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0" i="0" u="none" strike="noStrike" cap="non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Students enrolled in: bachelor/master/one-single-cycle degrees, Ph.D. courses</a:t>
            </a:r>
            <a:endParaRPr/>
          </a:p>
        </p:txBody>
      </p:sp>
      <p:pic>
        <p:nvPicPr>
          <p:cNvPr id="234" name="Google Shape;234;p22"/>
          <p:cNvPicPr preferRelativeResize="0"/>
          <p:nvPr/>
        </p:nvPicPr>
        <p:blipFill rotWithShape="1">
          <a:blip r:embed="rId3">
            <a:alphaModFix/>
          </a:blip>
          <a:srcRect r="41116" b="27391"/>
          <a:stretch/>
        </p:blipFill>
        <p:spPr>
          <a:xfrm>
            <a:off x="10148711" y="6238913"/>
            <a:ext cx="1063575" cy="5102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49"/>
          <p:cNvSpPr/>
          <p:nvPr/>
        </p:nvSpPr>
        <p:spPr>
          <a:xfrm>
            <a:off x="2684206" y="4342816"/>
            <a:ext cx="8811108" cy="1317599"/>
          </a:xfrm>
          <a:prstGeom prst="rect">
            <a:avLst/>
          </a:prstGeom>
          <a:solidFill>
            <a:srgbClr val="B2284B">
              <a:alpha val="13725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49"/>
          <p:cNvSpPr/>
          <p:nvPr/>
        </p:nvSpPr>
        <p:spPr>
          <a:xfrm>
            <a:off x="2684206" y="1337944"/>
            <a:ext cx="8811108" cy="1317599"/>
          </a:xfrm>
          <a:prstGeom prst="rect">
            <a:avLst/>
          </a:prstGeom>
          <a:solidFill>
            <a:srgbClr val="B2284B">
              <a:alpha val="13725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49"/>
          <p:cNvSpPr/>
          <p:nvPr/>
        </p:nvSpPr>
        <p:spPr>
          <a:xfrm>
            <a:off x="2684206" y="2841998"/>
            <a:ext cx="8811108" cy="1317599"/>
          </a:xfrm>
          <a:prstGeom prst="rect">
            <a:avLst/>
          </a:prstGeom>
          <a:solidFill>
            <a:srgbClr val="B2284B">
              <a:alpha val="13725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49"/>
          <p:cNvSpPr txBox="1"/>
          <p:nvPr/>
        </p:nvSpPr>
        <p:spPr>
          <a:xfrm>
            <a:off x="784268" y="1336537"/>
            <a:ext cx="1899938" cy="1318173"/>
          </a:xfrm>
          <a:prstGeom prst="rect">
            <a:avLst/>
          </a:prstGeom>
          <a:solidFill>
            <a:srgbClr val="B2284B"/>
          </a:solidFill>
          <a:ln>
            <a:noFill/>
          </a:ln>
        </p:spPr>
        <p:txBody>
          <a:bodyPr spcFirstLastPara="1" wrap="square" lIns="113775" tIns="65000" rIns="113775" bIns="650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t-IT" sz="2800" b="1" i="0" u="none" strike="noStrike" cap="non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rPr>
              <a:t>HOW</a:t>
            </a:r>
            <a:endParaRPr sz="2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49"/>
          <p:cNvSpPr txBox="1"/>
          <p:nvPr/>
        </p:nvSpPr>
        <p:spPr>
          <a:xfrm>
            <a:off x="784268" y="2841159"/>
            <a:ext cx="1899938" cy="1317600"/>
          </a:xfrm>
          <a:prstGeom prst="rect">
            <a:avLst/>
          </a:prstGeom>
          <a:solidFill>
            <a:srgbClr val="B2284B"/>
          </a:solidFill>
          <a:ln>
            <a:noFill/>
          </a:ln>
        </p:spPr>
        <p:txBody>
          <a:bodyPr spcFirstLastPara="1" wrap="square" lIns="113775" tIns="65000" rIns="113775" bIns="650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t-IT" sz="2800" b="1" i="0" u="none" strike="noStrike" cap="non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rPr>
              <a:t>GRANT</a:t>
            </a:r>
            <a:endParaRPr sz="2800" b="1" i="0" u="none" strike="noStrike" cap="none">
              <a:solidFill>
                <a:schemeClr val="lt1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244" name="Google Shape;244;p49"/>
          <p:cNvSpPr txBox="1"/>
          <p:nvPr/>
        </p:nvSpPr>
        <p:spPr>
          <a:xfrm>
            <a:off x="784268" y="4345207"/>
            <a:ext cx="1899938" cy="1317600"/>
          </a:xfrm>
          <a:prstGeom prst="rect">
            <a:avLst/>
          </a:prstGeom>
          <a:solidFill>
            <a:srgbClr val="B2284B"/>
          </a:solidFill>
          <a:ln>
            <a:noFill/>
          </a:ln>
        </p:spPr>
        <p:txBody>
          <a:bodyPr spcFirstLastPara="1" wrap="square" lIns="113775" tIns="65000" rIns="113775" bIns="650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t-IT" sz="2800" b="1" i="0" u="none" strike="noStrike" cap="non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rPr>
              <a:t>WHEN</a:t>
            </a:r>
            <a:endParaRPr sz="2800" b="0" i="0" u="none" strike="noStrike" cap="none">
              <a:solidFill>
                <a:schemeClr val="lt1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245" name="Google Shape;245;p49"/>
          <p:cNvSpPr/>
          <p:nvPr/>
        </p:nvSpPr>
        <p:spPr>
          <a:xfrm>
            <a:off x="8666767" y="1345096"/>
            <a:ext cx="2828547" cy="1288800"/>
          </a:xfrm>
          <a:prstGeom prst="rect">
            <a:avLst/>
          </a:prstGeom>
          <a:noFill/>
          <a:ln w="25400" cap="flat" cmpd="sng">
            <a:solidFill>
              <a:srgbClr val="B228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0" i="0" u="none" strike="noStrike" cap="non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Final confirmation</a:t>
            </a:r>
            <a:endParaRPr sz="1600" b="0" i="0" u="none" strike="noStrike" cap="none">
              <a:solidFill>
                <a:schemeClr val="dk1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246" name="Google Shape;246;p49"/>
          <p:cNvSpPr/>
          <p:nvPr/>
        </p:nvSpPr>
        <p:spPr>
          <a:xfrm>
            <a:off x="4916817" y="1345096"/>
            <a:ext cx="3599147" cy="1288800"/>
          </a:xfrm>
          <a:prstGeom prst="rect">
            <a:avLst/>
          </a:prstGeom>
          <a:noFill/>
          <a:ln w="25400" cap="flat" cmpd="sng">
            <a:solidFill>
              <a:srgbClr val="B228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0" i="0" u="none" strike="noStrike" cap="non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Selections made by the professor in charge of the BIP based on: merit + motivation + language knowledge</a:t>
            </a:r>
            <a:endParaRPr/>
          </a:p>
        </p:txBody>
      </p:sp>
      <p:sp>
        <p:nvSpPr>
          <p:cNvPr id="247" name="Google Shape;247;p49"/>
          <p:cNvSpPr/>
          <p:nvPr/>
        </p:nvSpPr>
        <p:spPr>
          <a:xfrm>
            <a:off x="2835008" y="1339394"/>
            <a:ext cx="1931007" cy="1289373"/>
          </a:xfrm>
          <a:prstGeom prst="rect">
            <a:avLst/>
          </a:prstGeom>
          <a:noFill/>
          <a:ln w="25400" cap="flat" cmpd="sng">
            <a:solidFill>
              <a:srgbClr val="B228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Different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calls for 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applications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during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the 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year</a:t>
            </a:r>
            <a:endParaRPr sz="16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49"/>
          <p:cNvSpPr/>
          <p:nvPr/>
        </p:nvSpPr>
        <p:spPr>
          <a:xfrm>
            <a:off x="2835008" y="2849580"/>
            <a:ext cx="8660306" cy="1289373"/>
          </a:xfrm>
          <a:prstGeom prst="rect">
            <a:avLst/>
          </a:prstGeom>
          <a:noFill/>
          <a:ln w="25400" cap="flat" cmpd="sng">
            <a:solidFill>
              <a:srgbClr val="B228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79€/day (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until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the 14° day of activity) and 56€/day (from the 15° to the 30° day of activity)</a:t>
            </a:r>
          </a:p>
          <a:p>
            <a: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+</a:t>
            </a:r>
          </a:p>
          <a:p>
            <a: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2 travel days</a:t>
            </a:r>
            <a:endParaRPr dirty="0"/>
          </a:p>
        </p:txBody>
      </p:sp>
      <p:sp>
        <p:nvSpPr>
          <p:cNvPr id="249" name="Google Shape;249;p49"/>
          <p:cNvSpPr/>
          <p:nvPr/>
        </p:nvSpPr>
        <p:spPr>
          <a:xfrm>
            <a:off x="2835008" y="4352654"/>
            <a:ext cx="8660305" cy="1289373"/>
          </a:xfrm>
          <a:prstGeom prst="rect">
            <a:avLst/>
          </a:prstGeom>
          <a:noFill/>
          <a:ln w="25400" cap="flat" cmpd="sng">
            <a:solidFill>
              <a:srgbClr val="B228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0" i="0" u="none" strike="noStrike" cap="non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Throughout the whole year (depending on the BIP)</a:t>
            </a:r>
            <a:endParaRPr/>
          </a:p>
        </p:txBody>
      </p:sp>
      <p:pic>
        <p:nvPicPr>
          <p:cNvPr id="250" name="Google Shape;250;p49"/>
          <p:cNvPicPr preferRelativeResize="0"/>
          <p:nvPr/>
        </p:nvPicPr>
        <p:blipFill rotWithShape="1">
          <a:blip r:embed="rId3">
            <a:alphaModFix/>
          </a:blip>
          <a:srcRect r="41116" b="27391"/>
          <a:stretch/>
        </p:blipFill>
        <p:spPr>
          <a:xfrm>
            <a:off x="10148711" y="6238913"/>
            <a:ext cx="1063575" cy="51023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224;p22">
            <a:extLst>
              <a:ext uri="{FF2B5EF4-FFF2-40B4-BE49-F238E27FC236}">
                <a16:creationId xmlns:a16="http://schemas.microsoft.com/office/drawing/2014/main" id="{DF83C46C-7E47-B0C6-F1E7-1B5A0AF906DD}"/>
              </a:ext>
            </a:extLst>
          </p:cNvPr>
          <p:cNvSpPr txBox="1"/>
          <p:nvPr/>
        </p:nvSpPr>
        <p:spPr>
          <a:xfrm>
            <a:off x="522513" y="584889"/>
            <a:ext cx="1115941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36"/>
              <a:buFont typeface="Calibri"/>
              <a:buNone/>
            </a:pPr>
            <a:r>
              <a:rPr lang="it-IT" sz="3600" b="1" dirty="0">
                <a:solidFill>
                  <a:srgbClr val="B2284B"/>
                </a:solidFill>
                <a:latin typeface="Roboto Slab"/>
                <a:ea typeface="Roboto Slab"/>
                <a:cs typeface="Roboto Slab"/>
                <a:sym typeface="Roboto Slab"/>
              </a:rPr>
              <a:t>ERASMUS+ </a:t>
            </a:r>
            <a:r>
              <a:rPr lang="it-IT" sz="3600" b="1" i="0" u="none" strike="noStrike" cap="none" dirty="0">
                <a:solidFill>
                  <a:srgbClr val="B2284B"/>
                </a:solidFill>
                <a:latin typeface="Roboto Slab"/>
                <a:ea typeface="Roboto Slab"/>
                <a:cs typeface="Roboto Slab"/>
                <a:sym typeface="Roboto Slab"/>
              </a:rPr>
              <a:t>BLENDED INTENSIVE PROGRAMMES</a:t>
            </a:r>
            <a:endParaRPr sz="3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55"/>
          <p:cNvSpPr txBox="1"/>
          <p:nvPr/>
        </p:nvSpPr>
        <p:spPr>
          <a:xfrm>
            <a:off x="3721875" y="499609"/>
            <a:ext cx="4748251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284B"/>
              </a:buClr>
              <a:buSzPts val="4000"/>
              <a:buFont typeface="Roboto"/>
              <a:buNone/>
            </a:pPr>
            <a:r>
              <a:rPr lang="it-IT" sz="3600" b="1" i="0" u="none" strike="noStrike" cap="none">
                <a:solidFill>
                  <a:srgbClr val="B2284B"/>
                </a:solidFill>
                <a:latin typeface="Roboto Slab"/>
                <a:ea typeface="Roboto Slab"/>
                <a:cs typeface="Roboto Slab"/>
                <a:sym typeface="Roboto Slab"/>
              </a:rPr>
              <a:t>HOW DO I APPLY?</a:t>
            </a:r>
            <a:endParaRPr sz="3600" b="0" i="0" u="none" strike="noStrike" cap="none">
              <a:solidFill>
                <a:schemeClr val="dk1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grpSp>
        <p:nvGrpSpPr>
          <p:cNvPr id="316" name="Google Shape;316;p55"/>
          <p:cNvGrpSpPr/>
          <p:nvPr/>
        </p:nvGrpSpPr>
        <p:grpSpPr>
          <a:xfrm>
            <a:off x="1443519" y="2428372"/>
            <a:ext cx="9304961" cy="1861520"/>
            <a:chOff x="309928" y="2425790"/>
            <a:chExt cx="9304961" cy="1861520"/>
          </a:xfrm>
        </p:grpSpPr>
        <p:grpSp>
          <p:nvGrpSpPr>
            <p:cNvPr id="317" name="Google Shape;317;p55"/>
            <p:cNvGrpSpPr/>
            <p:nvPr/>
          </p:nvGrpSpPr>
          <p:grpSpPr>
            <a:xfrm>
              <a:off x="309928" y="2425790"/>
              <a:ext cx="2242159" cy="1861520"/>
              <a:chOff x="309928" y="2425790"/>
              <a:chExt cx="2242159" cy="1861520"/>
            </a:xfrm>
          </p:grpSpPr>
          <p:sp>
            <p:nvSpPr>
              <p:cNvPr id="318" name="Google Shape;318;p55"/>
              <p:cNvSpPr/>
              <p:nvPr/>
            </p:nvSpPr>
            <p:spPr>
              <a:xfrm>
                <a:off x="309928" y="2667310"/>
                <a:ext cx="2242159" cy="1620000"/>
              </a:xfrm>
              <a:prstGeom prst="roundRect">
                <a:avLst>
                  <a:gd name="adj" fmla="val 16667"/>
                </a:avLst>
              </a:prstGeom>
              <a:solidFill>
                <a:schemeClr val="accent4"/>
              </a:solidFill>
              <a:ln w="19050" cap="flat" cmpd="sng">
                <a:solidFill>
                  <a:schemeClr val="l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6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9" name="Google Shape;319;p55"/>
              <p:cNvSpPr txBox="1"/>
              <p:nvPr/>
            </p:nvSpPr>
            <p:spPr>
              <a:xfrm>
                <a:off x="402887" y="2746392"/>
                <a:ext cx="2056241" cy="146183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87625" tIns="87625" rIns="87625" bIns="87625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300"/>
                  <a:buFont typeface="Arial"/>
                  <a:buNone/>
                </a:pPr>
                <a:r>
                  <a:rPr lang="it-IT" sz="1600" b="0" i="0" u="none" strike="noStrike" cap="none">
                    <a:solidFill>
                      <a:schemeClr val="lt1"/>
                    </a:solidFill>
                    <a:latin typeface="Roboto Slab"/>
                    <a:ea typeface="Roboto Slab"/>
                    <a:cs typeface="Roboto Slab"/>
                    <a:sym typeface="Roboto Slab"/>
                  </a:rPr>
                  <a:t>Read the call for applications</a:t>
                </a:r>
                <a:endParaRPr sz="1600" b="0" i="0" u="none" strike="noStrike" cap="none">
                  <a:solidFill>
                    <a:schemeClr val="lt1"/>
                  </a:solidFill>
                  <a:latin typeface="Roboto Slab"/>
                  <a:ea typeface="Roboto Slab"/>
                  <a:cs typeface="Roboto Slab"/>
                  <a:sym typeface="Roboto Slab"/>
                </a:endParaRPr>
              </a:p>
            </p:txBody>
          </p:sp>
          <p:pic>
            <p:nvPicPr>
              <p:cNvPr id="320" name="Google Shape;320;p55" descr="Badge 1 con riempimento a tinta unita"/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>
                <a:off x="1143007" y="2425790"/>
                <a:ext cx="576000" cy="5760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321" name="Google Shape;321;p55"/>
            <p:cNvGrpSpPr/>
            <p:nvPr/>
          </p:nvGrpSpPr>
          <p:grpSpPr>
            <a:xfrm>
              <a:off x="2664195" y="2425790"/>
              <a:ext cx="2242159" cy="1861520"/>
              <a:chOff x="2664195" y="2425790"/>
              <a:chExt cx="2242159" cy="1861520"/>
            </a:xfrm>
          </p:grpSpPr>
          <p:sp>
            <p:nvSpPr>
              <p:cNvPr id="322" name="Google Shape;322;p55"/>
              <p:cNvSpPr/>
              <p:nvPr/>
            </p:nvSpPr>
            <p:spPr>
              <a:xfrm>
                <a:off x="2664195" y="2667310"/>
                <a:ext cx="2242159" cy="1620000"/>
              </a:xfrm>
              <a:prstGeom prst="roundRect">
                <a:avLst>
                  <a:gd name="adj" fmla="val 16667"/>
                </a:avLst>
              </a:prstGeom>
              <a:solidFill>
                <a:srgbClr val="85F010"/>
              </a:solidFill>
              <a:ln w="19050" cap="flat" cmpd="sng">
                <a:solidFill>
                  <a:schemeClr val="l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6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3" name="Google Shape;323;p55"/>
              <p:cNvSpPr txBox="1"/>
              <p:nvPr/>
            </p:nvSpPr>
            <p:spPr>
              <a:xfrm>
                <a:off x="2757155" y="2746392"/>
                <a:ext cx="2056241" cy="146183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87625" tIns="87625" rIns="87625" bIns="87625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300"/>
                  <a:buFont typeface="Arial"/>
                  <a:buNone/>
                </a:pPr>
                <a:r>
                  <a:rPr lang="it-IT" sz="1600" b="0" i="0" u="none" strike="noStrike" cap="none">
                    <a:solidFill>
                      <a:schemeClr val="lt1"/>
                    </a:solidFill>
                    <a:latin typeface="Roboto Slab"/>
                    <a:ea typeface="Roboto Slab"/>
                    <a:cs typeface="Roboto Slab"/>
                    <a:sym typeface="Roboto Slab"/>
                  </a:rPr>
                  <a:t>Verify that you meet the candidacy requirements</a:t>
                </a:r>
                <a:endParaRPr sz="1600" b="0" i="0" u="none" strike="noStrike" cap="none">
                  <a:solidFill>
                    <a:schemeClr val="lt1"/>
                  </a:solidFill>
                  <a:latin typeface="Roboto Slab"/>
                  <a:ea typeface="Roboto Slab"/>
                  <a:cs typeface="Roboto Slab"/>
                  <a:sym typeface="Roboto Slab"/>
                </a:endParaRPr>
              </a:p>
            </p:txBody>
          </p:sp>
          <p:pic>
            <p:nvPicPr>
              <p:cNvPr id="324" name="Google Shape;324;p55" descr="Badge con riempimento a tinta unita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3497275" y="2425790"/>
                <a:ext cx="576000" cy="5760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325" name="Google Shape;325;p55"/>
            <p:cNvGrpSpPr/>
            <p:nvPr/>
          </p:nvGrpSpPr>
          <p:grpSpPr>
            <a:xfrm>
              <a:off x="5018462" y="2425790"/>
              <a:ext cx="2242159" cy="1861520"/>
              <a:chOff x="5018463" y="2425790"/>
              <a:chExt cx="2242159" cy="1861520"/>
            </a:xfrm>
          </p:grpSpPr>
          <p:sp>
            <p:nvSpPr>
              <p:cNvPr id="326" name="Google Shape;326;p55"/>
              <p:cNvSpPr/>
              <p:nvPr/>
            </p:nvSpPr>
            <p:spPr>
              <a:xfrm>
                <a:off x="5018463" y="2667310"/>
                <a:ext cx="2242159" cy="1620000"/>
              </a:xfrm>
              <a:prstGeom prst="roundRect">
                <a:avLst>
                  <a:gd name="adj" fmla="val 16667"/>
                </a:avLst>
              </a:prstGeom>
              <a:solidFill>
                <a:srgbClr val="21E146"/>
              </a:solidFill>
              <a:ln w="19050" cap="flat" cmpd="sng">
                <a:solidFill>
                  <a:schemeClr val="l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6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7" name="Google Shape;327;p55"/>
              <p:cNvSpPr txBox="1"/>
              <p:nvPr/>
            </p:nvSpPr>
            <p:spPr>
              <a:xfrm>
                <a:off x="5111423" y="2746392"/>
                <a:ext cx="2056241" cy="146183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87625" tIns="87625" rIns="87625" bIns="87625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300"/>
                  <a:buFont typeface="Arial"/>
                  <a:buNone/>
                </a:pPr>
                <a:r>
                  <a:rPr lang="it-IT" sz="1600" b="0" i="0" u="none" strike="noStrike" cap="none">
                    <a:solidFill>
                      <a:schemeClr val="lt1"/>
                    </a:solidFill>
                    <a:latin typeface="Roboto Slab"/>
                    <a:ea typeface="Roboto Slab"/>
                    <a:cs typeface="Roboto Slab"/>
                    <a:sym typeface="Roboto Slab"/>
                  </a:rPr>
                  <a:t>Fill in the online application</a:t>
                </a:r>
                <a:endParaRPr sz="1600" b="0" i="0" u="none" strike="noStrike" cap="none">
                  <a:solidFill>
                    <a:schemeClr val="lt1"/>
                  </a:solidFill>
                  <a:latin typeface="Roboto Slab"/>
                  <a:ea typeface="Roboto Slab"/>
                  <a:cs typeface="Roboto Slab"/>
                  <a:sym typeface="Roboto Slab"/>
                </a:endParaRPr>
              </a:p>
            </p:txBody>
          </p:sp>
          <p:pic>
            <p:nvPicPr>
              <p:cNvPr id="328" name="Google Shape;328;p55" descr="Badge 3 con riempimento a tinta unita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5851543" y="2425790"/>
                <a:ext cx="576000" cy="5760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329" name="Google Shape;329;p55"/>
            <p:cNvGrpSpPr/>
            <p:nvPr/>
          </p:nvGrpSpPr>
          <p:grpSpPr>
            <a:xfrm>
              <a:off x="7372730" y="2425790"/>
              <a:ext cx="2242159" cy="1861520"/>
              <a:chOff x="7372730" y="2425790"/>
              <a:chExt cx="2242159" cy="1861520"/>
            </a:xfrm>
          </p:grpSpPr>
          <p:sp>
            <p:nvSpPr>
              <p:cNvPr id="330" name="Google Shape;330;p55"/>
              <p:cNvSpPr/>
              <p:nvPr/>
            </p:nvSpPr>
            <p:spPr>
              <a:xfrm>
                <a:off x="7372730" y="2667310"/>
                <a:ext cx="2242159" cy="1620000"/>
              </a:xfrm>
              <a:prstGeom prst="roundRect">
                <a:avLst>
                  <a:gd name="adj" fmla="val 16667"/>
                </a:avLst>
              </a:prstGeom>
              <a:solidFill>
                <a:srgbClr val="31D2C5"/>
              </a:solidFill>
              <a:ln w="19050" cap="flat" cmpd="sng">
                <a:solidFill>
                  <a:schemeClr val="l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6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1" name="Google Shape;331;p55"/>
              <p:cNvSpPr txBox="1"/>
              <p:nvPr/>
            </p:nvSpPr>
            <p:spPr>
              <a:xfrm>
                <a:off x="7465691" y="2746392"/>
                <a:ext cx="2056241" cy="146183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87625" tIns="87625" rIns="87625" bIns="87625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300"/>
                  <a:buFont typeface="Arial"/>
                  <a:buNone/>
                </a:pPr>
                <a:r>
                  <a:rPr lang="it-IT" sz="1600" b="0" i="0" u="none" strike="noStrike" cap="none">
                    <a:solidFill>
                      <a:schemeClr val="lt1"/>
                    </a:solidFill>
                    <a:latin typeface="Roboto Slab"/>
                    <a:ea typeface="Roboto Slab"/>
                    <a:cs typeface="Roboto Slab"/>
                    <a:sym typeface="Roboto Slab"/>
                  </a:rPr>
                  <a:t>Take the selection interviews </a:t>
                </a:r>
                <a:endParaRPr sz="1600" b="0" i="0" u="none" strike="noStrike" cap="none">
                  <a:solidFill>
                    <a:srgbClr val="000000"/>
                  </a:solidFill>
                  <a:latin typeface="Roboto Slab"/>
                  <a:ea typeface="Roboto Slab"/>
                  <a:cs typeface="Roboto Slab"/>
                  <a:sym typeface="Roboto Slab"/>
                </a:endParaRPr>
              </a:p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300"/>
                  <a:buFont typeface="Arial"/>
                  <a:buNone/>
                </a:pPr>
                <a:r>
                  <a:rPr lang="it-IT" sz="1600" b="0" i="0" u="none" strike="noStrike" cap="none">
                    <a:solidFill>
                      <a:schemeClr val="lt1"/>
                    </a:solidFill>
                    <a:latin typeface="Roboto Slab"/>
                    <a:ea typeface="Roboto Slab"/>
                    <a:cs typeface="Roboto Slab"/>
                    <a:sym typeface="Roboto Slab"/>
                  </a:rPr>
                  <a:t>(if any)</a:t>
                </a:r>
                <a:endParaRPr/>
              </a:p>
            </p:txBody>
          </p:sp>
          <p:pic>
            <p:nvPicPr>
              <p:cNvPr id="332" name="Google Shape;332;p55" descr="Badge 4 con riempimento a tinta unita"/>
              <p:cNvPicPr preferRelativeResize="0"/>
              <p:nvPr/>
            </p:nvPicPr>
            <p:blipFill rotWithShape="1">
              <a:blip r:embed="rId6">
                <a:alphaModFix/>
              </a:blip>
              <a:srcRect/>
              <a:stretch/>
            </p:blipFill>
            <p:spPr>
              <a:xfrm>
                <a:off x="8205811" y="2425790"/>
                <a:ext cx="576000" cy="5760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333" name="Google Shape;333;p55"/>
          <p:cNvSpPr txBox="1"/>
          <p:nvPr/>
        </p:nvSpPr>
        <p:spPr>
          <a:xfrm>
            <a:off x="309928" y="1905152"/>
            <a:ext cx="7299186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i="0" u="none" strike="noStrike" cap="none" dirty="0">
                <a:solidFill>
                  <a:srgbClr val="B2284B"/>
                </a:solidFill>
                <a:latin typeface="Roboto Slab"/>
                <a:ea typeface="Roboto Slab"/>
                <a:cs typeface="Roboto Slab"/>
                <a:sym typeface="Roboto Slab"/>
              </a:rPr>
              <a:t>Erasmus+ Blended Intensive </a:t>
            </a:r>
            <a:r>
              <a:rPr lang="it-IT" sz="2800" b="1" i="0" u="none" strike="noStrike" cap="none" dirty="0" err="1">
                <a:solidFill>
                  <a:srgbClr val="B2284B"/>
                </a:solidFill>
                <a:latin typeface="Roboto Slab"/>
                <a:ea typeface="Roboto Slab"/>
                <a:cs typeface="Roboto Slab"/>
                <a:sym typeface="Roboto Slab"/>
              </a:rPr>
              <a:t>Programmes</a:t>
            </a:r>
            <a:endParaRPr sz="2800" b="1" i="0" u="none" strike="noStrike" cap="none" dirty="0">
              <a:solidFill>
                <a:srgbClr val="B2284B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pic>
        <p:nvPicPr>
          <p:cNvPr id="334" name="Google Shape;334;p55"/>
          <p:cNvPicPr preferRelativeResize="0"/>
          <p:nvPr/>
        </p:nvPicPr>
        <p:blipFill rotWithShape="1">
          <a:blip r:embed="rId7">
            <a:alphaModFix/>
          </a:blip>
          <a:srcRect r="41116" b="27391"/>
          <a:stretch/>
        </p:blipFill>
        <p:spPr>
          <a:xfrm>
            <a:off x="10148711" y="6238913"/>
            <a:ext cx="1063575" cy="5102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48"/>
          <p:cNvSpPr txBox="1"/>
          <p:nvPr/>
        </p:nvSpPr>
        <p:spPr>
          <a:xfrm>
            <a:off x="781650" y="467190"/>
            <a:ext cx="10628700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it-IT" sz="3600" b="1" i="0" u="none" strike="noStrike" cap="none">
                <a:solidFill>
                  <a:srgbClr val="B2284B"/>
                </a:solidFill>
                <a:latin typeface="Roboto Slab"/>
                <a:ea typeface="Roboto Slab"/>
                <a:cs typeface="Roboto Slab"/>
                <a:sym typeface="Roboto Slab"/>
              </a:rPr>
              <a:t>EUROPEAN ALLIANCE </a:t>
            </a:r>
            <a:endParaRPr sz="3600" b="0" i="0" u="none" strike="noStrike" cap="none">
              <a:solidFill>
                <a:srgbClr val="B2284B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it-IT" sz="3600" b="1" i="0" u="none" strike="noStrike" cap="none">
                <a:solidFill>
                  <a:srgbClr val="B2284B"/>
                </a:solidFill>
                <a:latin typeface="Roboto Slab"/>
                <a:ea typeface="Roboto Slab"/>
                <a:cs typeface="Roboto Slab"/>
                <a:sym typeface="Roboto Slab"/>
              </a:rPr>
              <a:t>EUROPEAN CAMPUS OF CITY UNIVERSITIES</a:t>
            </a:r>
            <a:endParaRPr sz="3600" b="0" i="0" u="none" strike="noStrike" cap="none">
              <a:solidFill>
                <a:srgbClr val="B2284B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pic>
        <p:nvPicPr>
          <p:cNvPr id="444" name="Google Shape;444;p48" descr="Immagine che contiene mappa, schermata, testo, World&#10;&#10;Descrizione generata automaticamente"/>
          <p:cNvPicPr preferRelativeResize="0"/>
          <p:nvPr/>
        </p:nvPicPr>
        <p:blipFill rotWithShape="1">
          <a:blip r:embed="rId3">
            <a:alphaModFix/>
          </a:blip>
          <a:srcRect l="7873" t="3847" r="3030" b="6098"/>
          <a:stretch/>
        </p:blipFill>
        <p:spPr>
          <a:xfrm>
            <a:off x="3511284" y="2434403"/>
            <a:ext cx="5169433" cy="3694482"/>
          </a:xfrm>
          <a:prstGeom prst="rect">
            <a:avLst/>
          </a:prstGeom>
          <a:noFill/>
          <a:ln>
            <a:noFill/>
          </a:ln>
        </p:spPr>
      </p:pic>
      <p:pic>
        <p:nvPicPr>
          <p:cNvPr id="445" name="Google Shape;445;p48" descr="Immagine che contiene testo, Carattere, logo, simbolo&#10;&#10;Descrizione generata automaticamente"/>
          <p:cNvPicPr preferRelativeResize="0"/>
          <p:nvPr/>
        </p:nvPicPr>
        <p:blipFill rotWithShape="1">
          <a:blip r:embed="rId4">
            <a:alphaModFix/>
          </a:blip>
          <a:srcRect t="18000" b="12258"/>
          <a:stretch/>
        </p:blipFill>
        <p:spPr>
          <a:xfrm>
            <a:off x="427610" y="1744051"/>
            <a:ext cx="1032391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6" name="Google Shape;446;p48" descr="Immagine che contiene simbolo, testo, logo, emblema&#10;&#10;Descrizione generata automaticament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07684" y="1744051"/>
            <a:ext cx="1146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7" name="Google Shape;447;p48" descr="Immagine che contiene testo, menta/monete, logo, Carattere&#10;&#10;Descrizione generata automaticament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901381" y="1743421"/>
            <a:ext cx="2160001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8" name="Google Shape;448;p48" descr="Immagine che contiene Carattere, testo, logo, simbolo&#10;&#10;Descrizione generata automaticamente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246414" y="1743421"/>
            <a:ext cx="5592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9" name="Google Shape;449;p48" descr="Immagine che contiene testo, Carattere, poster, Elementi grafici&#10;&#10;Descrizione generata automaticamente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009292" y="1743421"/>
            <a:ext cx="1173913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0" name="Google Shape;450;p48" descr="Immagine che contiene testo, Carattere, poster, logo&#10;&#10;Descrizione generata automaticamente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405561" y="1746054"/>
            <a:ext cx="923077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1" name="Google Shape;451;p48" descr="Immagine che contiene nero, oscurità&#10;&#10;Descrizione generata automaticamente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8558207" y="1743421"/>
            <a:ext cx="2373627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452" name="Google Shape;452;p48"/>
          <p:cNvSpPr txBox="1"/>
          <p:nvPr/>
        </p:nvSpPr>
        <p:spPr>
          <a:xfrm>
            <a:off x="8189349" y="4553872"/>
            <a:ext cx="3592282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*NEW ASSOCIATED PARTNER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Ivan Franko University of Lviv</a:t>
            </a:r>
            <a:endParaRPr sz="1600" b="0" i="0" u="none" strike="noStrike" cap="none" dirty="0">
              <a:solidFill>
                <a:schemeClr val="dk1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pic>
        <p:nvPicPr>
          <p:cNvPr id="453" name="Google Shape;453;p48"/>
          <p:cNvPicPr preferRelativeResize="0"/>
          <p:nvPr/>
        </p:nvPicPr>
        <p:blipFill rotWithShape="1">
          <a:blip r:embed="rId11">
            <a:alphaModFix/>
          </a:blip>
          <a:srcRect r="41116" b="27391"/>
          <a:stretch/>
        </p:blipFill>
        <p:spPr>
          <a:xfrm>
            <a:off x="10148711" y="6238913"/>
            <a:ext cx="1063575" cy="510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magine 3" descr="Johannes Kepler University Linz : Rankings, Fees &amp; Courses Details | Top  Universities">
            <a:extLst>
              <a:ext uri="{FF2B5EF4-FFF2-40B4-BE49-F238E27FC236}">
                <a16:creationId xmlns:a16="http://schemas.microsoft.com/office/drawing/2014/main" id="{85B16CCB-13C4-F3B5-1204-A3EA68B02B43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/>
          </a:blip>
          <a:srcRect l="1493" t="1493" r="-1493" b="-1493"/>
          <a:stretch/>
        </p:blipFill>
        <p:spPr>
          <a:xfrm>
            <a:off x="11051100" y="1743421"/>
            <a:ext cx="720000" cy="720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11"/>
          <p:cNvSpPr txBox="1"/>
          <p:nvPr/>
        </p:nvSpPr>
        <p:spPr>
          <a:xfrm>
            <a:off x="2463282" y="586493"/>
            <a:ext cx="7361853" cy="467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it-IT" sz="3600" b="1" i="0" u="none" strike="noStrike" cap="none" dirty="0">
                <a:solidFill>
                  <a:srgbClr val="B2284B"/>
                </a:solidFill>
                <a:latin typeface="Roboto Slab"/>
                <a:ea typeface="Roboto Slab"/>
                <a:cs typeface="Roboto Slab"/>
                <a:sym typeface="Roboto Slab"/>
              </a:rPr>
              <a:t>EC2U JOINT MASTER DEGREES</a:t>
            </a:r>
            <a:endParaRPr sz="3600" b="1" i="0" u="none" strike="noStrike" cap="none" dirty="0">
              <a:solidFill>
                <a:srgbClr val="16237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96" name="Google Shape;496;p11"/>
          <p:cNvPicPr preferRelativeResize="0"/>
          <p:nvPr/>
        </p:nvPicPr>
        <p:blipFill rotWithShape="1">
          <a:blip r:embed="rId3">
            <a:alphaModFix/>
          </a:blip>
          <a:srcRect r="41116" b="27391"/>
          <a:stretch/>
        </p:blipFill>
        <p:spPr>
          <a:xfrm>
            <a:off x="10148711" y="6238913"/>
            <a:ext cx="1063575" cy="510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magine 1" descr="Immagine che contiene testo, schermata, Carattere, linea&#10;&#10;Descrizione generata automaticamente">
            <a:extLst>
              <a:ext uri="{FF2B5EF4-FFF2-40B4-BE49-F238E27FC236}">
                <a16:creationId xmlns:a16="http://schemas.microsoft.com/office/drawing/2014/main" id="{815E0BC7-90D0-232A-B44A-CC69D8B25EE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524" t="6111" r="7484" b="5556"/>
          <a:stretch/>
        </p:blipFill>
        <p:spPr>
          <a:xfrm>
            <a:off x="275493" y="2423475"/>
            <a:ext cx="3848100" cy="3028950"/>
          </a:xfrm>
          <a:prstGeom prst="rect">
            <a:avLst/>
          </a:prstGeom>
          <a:noFill/>
        </p:spPr>
      </p:pic>
      <p:pic>
        <p:nvPicPr>
          <p:cNvPr id="3" name="Immagine 2" descr="Immagine che contiene testo, schermata, Carattere, numero&#10;&#10;Descrizione generata automaticamente">
            <a:extLst>
              <a:ext uri="{FF2B5EF4-FFF2-40B4-BE49-F238E27FC236}">
                <a16:creationId xmlns:a16="http://schemas.microsoft.com/office/drawing/2014/main" id="{B24109C5-692B-A833-B53E-40DFFEBAA5A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3101" t="10504" r="9050" b="7786"/>
          <a:stretch/>
        </p:blipFill>
        <p:spPr>
          <a:xfrm>
            <a:off x="8068408" y="2424825"/>
            <a:ext cx="3848400" cy="3027600"/>
          </a:xfrm>
          <a:prstGeom prst="rect">
            <a:avLst/>
          </a:prstGeom>
        </p:spPr>
      </p:pic>
      <p:pic>
        <p:nvPicPr>
          <p:cNvPr id="4" name="Immagine 3" descr="Immagine che contiene testo, schermata, Carattere, linea&#10;&#10;Descrizione generata automaticamente">
            <a:extLst>
              <a:ext uri="{FF2B5EF4-FFF2-40B4-BE49-F238E27FC236}">
                <a16:creationId xmlns:a16="http://schemas.microsoft.com/office/drawing/2014/main" id="{D2458867-087D-9B85-253A-16BF7F82F6A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9356" t="9403" r="6648" b="41"/>
          <a:stretch/>
        </p:blipFill>
        <p:spPr>
          <a:xfrm>
            <a:off x="4220008" y="2424825"/>
            <a:ext cx="3848400" cy="3027600"/>
          </a:xfrm>
          <a:prstGeom prst="rect">
            <a:avLst/>
          </a:prstGeom>
        </p:spPr>
      </p:pic>
      <p:pic>
        <p:nvPicPr>
          <p:cNvPr id="5" name="Immagine 4" descr="Immagine che contiene Carattere, testo, logo, design&#10;&#10;Descrizione generata automaticamente">
            <a:extLst>
              <a:ext uri="{FF2B5EF4-FFF2-40B4-BE49-F238E27FC236}">
                <a16:creationId xmlns:a16="http://schemas.microsoft.com/office/drawing/2014/main" id="{227771F3-A0A8-4400-83B9-B98B8D1F46C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</a:blip>
          <a:srcRect l="1" r="-9605"/>
          <a:stretch/>
        </p:blipFill>
        <p:spPr>
          <a:xfrm>
            <a:off x="633543" y="1181743"/>
            <a:ext cx="3132000" cy="1000125"/>
          </a:xfrm>
          <a:prstGeom prst="rect">
            <a:avLst/>
          </a:prstGeom>
        </p:spPr>
      </p:pic>
      <p:pic>
        <p:nvPicPr>
          <p:cNvPr id="6" name="Immagine 5" descr="Immagine che contiene testo, Carattere, logo, Elementi grafici&#10;&#10;Descrizione generata automaticamente">
            <a:extLst>
              <a:ext uri="{FF2B5EF4-FFF2-40B4-BE49-F238E27FC236}">
                <a16:creationId xmlns:a16="http://schemas.microsoft.com/office/drawing/2014/main" id="{9C6F5B5F-57E7-309F-0CC1-857268D53260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" t="1" r="4413" b="-19399"/>
          <a:stretch/>
        </p:blipFill>
        <p:spPr>
          <a:xfrm>
            <a:off x="4530000" y="1212718"/>
            <a:ext cx="3132000" cy="1000800"/>
          </a:xfrm>
          <a:prstGeom prst="rect">
            <a:avLst/>
          </a:prstGeom>
        </p:spPr>
      </p:pic>
      <p:pic>
        <p:nvPicPr>
          <p:cNvPr id="7" name="Immagine 6" descr="Immagine che contiene Carattere, testo, logo, design&#10;&#10;Descrizione generata automaticamente">
            <a:extLst>
              <a:ext uri="{FF2B5EF4-FFF2-40B4-BE49-F238E27FC236}">
                <a16:creationId xmlns:a16="http://schemas.microsoft.com/office/drawing/2014/main" id="{494003E2-EC47-1306-64AF-E81D1440C25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" r="-9605"/>
          <a:stretch/>
        </p:blipFill>
        <p:spPr>
          <a:xfrm>
            <a:off x="8426457" y="1181743"/>
            <a:ext cx="3132000" cy="1000125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49FFAD63-BA01-C958-0513-38FE447BFE24}"/>
              </a:ext>
            </a:extLst>
          </p:cNvPr>
          <p:cNvSpPr txBox="1"/>
          <p:nvPr/>
        </p:nvSpPr>
        <p:spPr>
          <a:xfrm>
            <a:off x="2322301" y="5491060"/>
            <a:ext cx="7643813" cy="523220"/>
          </a:xfrm>
          <a:prstGeom prst="rect">
            <a:avLst/>
          </a:prstGeom>
          <a:solidFill>
            <a:srgbClr val="AF2B4D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it-IT" sz="2800" dirty="0" err="1">
                <a:solidFill>
                  <a:schemeClr val="bg1"/>
                </a:solidFill>
                <a:latin typeface="Roboto Slab"/>
              </a:rPr>
              <a:t>Mobilities</a:t>
            </a:r>
            <a:r>
              <a:rPr lang="it-IT" sz="2800" dirty="0">
                <a:solidFill>
                  <a:schemeClr val="bg1"/>
                </a:solidFill>
                <a:latin typeface="Roboto Slab"/>
              </a:rPr>
              <a:t> are </a:t>
            </a:r>
            <a:r>
              <a:rPr lang="it-IT" sz="2800" dirty="0" err="1">
                <a:solidFill>
                  <a:schemeClr val="bg1"/>
                </a:solidFill>
                <a:latin typeface="Roboto Slab"/>
              </a:rPr>
              <a:t>funded</a:t>
            </a:r>
            <a:r>
              <a:rPr lang="it-IT" sz="2800" dirty="0">
                <a:solidFill>
                  <a:schemeClr val="bg1"/>
                </a:solidFill>
                <a:latin typeface="Roboto Slab"/>
              </a:rPr>
              <a:t> by Erasmus+ for study 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50"/>
          <p:cNvSpPr txBox="1"/>
          <p:nvPr/>
        </p:nvSpPr>
        <p:spPr>
          <a:xfrm>
            <a:off x="0" y="462710"/>
            <a:ext cx="12192000" cy="651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it-IT" sz="3600" b="1" i="0" u="none" strike="noStrike" cap="none" dirty="0">
                <a:solidFill>
                  <a:srgbClr val="B2284B"/>
                </a:solidFill>
                <a:latin typeface="Roboto Slab"/>
                <a:ea typeface="Roboto Slab"/>
                <a:cs typeface="Roboto Slab"/>
                <a:sym typeface="Roboto Slab"/>
              </a:rPr>
              <a:t>EC2U NEW INNOVATIVE MOBILITY OPPORTUNITIES</a:t>
            </a:r>
            <a:endParaRPr sz="3600" b="1" i="0" u="none" strike="noStrike" cap="none" dirty="0">
              <a:solidFill>
                <a:srgbClr val="B2284B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grpSp>
        <p:nvGrpSpPr>
          <p:cNvPr id="502" name="Google Shape;502;p50"/>
          <p:cNvGrpSpPr/>
          <p:nvPr/>
        </p:nvGrpSpPr>
        <p:grpSpPr>
          <a:xfrm>
            <a:off x="104608" y="1443304"/>
            <a:ext cx="2305800" cy="4447500"/>
            <a:chOff x="79199" y="1443304"/>
            <a:chExt cx="2305800" cy="4447500"/>
          </a:xfrm>
        </p:grpSpPr>
        <p:sp>
          <p:nvSpPr>
            <p:cNvPr id="503" name="Google Shape;503;p50"/>
            <p:cNvSpPr/>
            <p:nvPr/>
          </p:nvSpPr>
          <p:spPr>
            <a:xfrm>
              <a:off x="79199" y="1443304"/>
              <a:ext cx="2305800" cy="4447500"/>
            </a:xfrm>
            <a:prstGeom prst="roundRect">
              <a:avLst>
                <a:gd name="adj" fmla="val 10000"/>
              </a:avLst>
            </a:prstGeom>
            <a:solidFill>
              <a:srgbClr val="B228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600" b="0" i="0" u="none" strike="noStrike" cap="none">
                <a:solidFill>
                  <a:srgbClr val="000000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504" name="Google Shape;504;p50"/>
            <p:cNvSpPr txBox="1"/>
            <p:nvPr/>
          </p:nvSpPr>
          <p:spPr>
            <a:xfrm>
              <a:off x="342599" y="4274088"/>
              <a:ext cx="1779000" cy="667200"/>
            </a:xfrm>
            <a:prstGeom prst="rect">
              <a:avLst/>
            </a:prstGeom>
            <a:solidFill>
              <a:srgbClr val="B2284B"/>
            </a:solidFill>
            <a:ln>
              <a:noFill/>
            </a:ln>
          </p:spPr>
          <p:txBody>
            <a:bodyPr spcFirstLastPara="1" wrap="square" lIns="184900" tIns="184900" rIns="184900" bIns="1849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600"/>
                <a:buFont typeface="Arial"/>
                <a:buNone/>
              </a:pPr>
              <a:r>
                <a:rPr lang="it-IT" sz="1300" b="0" i="0" u="none" strike="noStrike" cap="none" dirty="0" err="1">
                  <a:solidFill>
                    <a:schemeClr val="lt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Summer</a:t>
              </a:r>
              <a:r>
                <a:rPr lang="it-IT" sz="1300" b="0" i="0" u="none" strike="noStrike" cap="none" dirty="0">
                  <a:solidFill>
                    <a:schemeClr val="lt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 and winter schools</a:t>
              </a:r>
              <a:br>
                <a:rPr lang="it-IT" sz="1300" b="0" i="0" u="none" strike="noStrike" cap="none" dirty="0">
                  <a:solidFill>
                    <a:schemeClr val="lt1"/>
                  </a:solidFill>
                  <a:latin typeface="Roboto Slab"/>
                  <a:ea typeface="Roboto Slab"/>
                  <a:cs typeface="Roboto Slab"/>
                  <a:sym typeface="Roboto Slab"/>
                </a:rPr>
              </a:br>
              <a:br>
                <a:rPr lang="it-IT" sz="1300" b="0" i="0" u="none" strike="noStrike" cap="none" dirty="0">
                  <a:solidFill>
                    <a:schemeClr val="lt1"/>
                  </a:solidFill>
                  <a:latin typeface="Roboto Slab"/>
                  <a:ea typeface="Roboto Slab"/>
                  <a:cs typeface="Roboto Slab"/>
                  <a:sym typeface="Roboto Slab"/>
                </a:rPr>
              </a:br>
              <a:r>
                <a:rPr lang="it-IT" sz="1300" b="0" i="0" u="none" strike="noStrike" cap="none" dirty="0" err="1">
                  <a:solidFill>
                    <a:schemeClr val="lt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Ph.D</a:t>
              </a:r>
              <a:r>
                <a:rPr lang="it-IT" sz="1300" b="0" i="0" u="none" strike="noStrike" cap="none" dirty="0">
                  <a:solidFill>
                    <a:schemeClr val="lt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. networks and conferences</a:t>
              </a:r>
              <a:endParaRPr sz="1300" b="0" i="0" u="none" strike="noStrike" cap="none" dirty="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pic>
          <p:nvPicPr>
            <p:cNvPr id="505" name="Google Shape;505;p50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42599" y="1888054"/>
              <a:ext cx="1779000" cy="17790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06" name="Google Shape;506;p50"/>
          <p:cNvGrpSpPr/>
          <p:nvPr/>
        </p:nvGrpSpPr>
        <p:grpSpPr>
          <a:xfrm>
            <a:off x="2523404" y="1443304"/>
            <a:ext cx="2305800" cy="4447500"/>
            <a:chOff x="2464198" y="1443304"/>
            <a:chExt cx="2305800" cy="4447500"/>
          </a:xfrm>
        </p:grpSpPr>
        <p:sp>
          <p:nvSpPr>
            <p:cNvPr id="507" name="Google Shape;507;p50"/>
            <p:cNvSpPr/>
            <p:nvPr/>
          </p:nvSpPr>
          <p:spPr>
            <a:xfrm>
              <a:off x="2464198" y="1443304"/>
              <a:ext cx="2305800" cy="4447500"/>
            </a:xfrm>
            <a:prstGeom prst="roundRect">
              <a:avLst>
                <a:gd name="adj" fmla="val 10000"/>
              </a:avLst>
            </a:prstGeom>
            <a:solidFill>
              <a:srgbClr val="B228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600" b="0" i="0" u="none" strike="noStrike" cap="none">
                <a:solidFill>
                  <a:srgbClr val="000000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508" name="Google Shape;508;p50"/>
            <p:cNvSpPr txBox="1"/>
            <p:nvPr/>
          </p:nvSpPr>
          <p:spPr>
            <a:xfrm>
              <a:off x="2593273" y="4323766"/>
              <a:ext cx="2047650" cy="554959"/>
            </a:xfrm>
            <a:prstGeom prst="rect">
              <a:avLst/>
            </a:prstGeom>
            <a:solidFill>
              <a:srgbClr val="B2284B"/>
            </a:solidFill>
            <a:ln>
              <a:noFill/>
            </a:ln>
          </p:spPr>
          <p:txBody>
            <a:bodyPr spcFirstLastPara="1" wrap="square" lIns="170675" tIns="170675" rIns="170675" bIns="1706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it-IT" sz="1300" b="0" i="0" u="none" strike="noStrike" cap="none" dirty="0" err="1">
                  <a:solidFill>
                    <a:schemeClr val="lt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Annual</a:t>
              </a:r>
              <a:r>
                <a:rPr lang="it-IT" sz="1300" b="0" i="0" u="none" strike="noStrike" cap="none" dirty="0">
                  <a:solidFill>
                    <a:schemeClr val="lt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 Forum</a:t>
              </a:r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lang="it-IT" sz="1300" dirty="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it-IT" sz="1300" b="0" i="0" u="none" strike="noStrike" cap="none" dirty="0" err="1">
                  <a:solidFill>
                    <a:schemeClr val="lt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Student</a:t>
              </a:r>
              <a:r>
                <a:rPr lang="it-IT" sz="1300" b="0" i="0" u="none" strike="noStrike" cap="none" dirty="0">
                  <a:solidFill>
                    <a:schemeClr val="lt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 events</a:t>
              </a:r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lang="it-IT" sz="1300" dirty="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it-IT" sz="1300" b="0" i="0" u="none" strike="noStrike" cap="none" dirty="0">
                  <a:solidFill>
                    <a:schemeClr val="lt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Ambassador </a:t>
              </a:r>
              <a:r>
                <a:rPr lang="it-IT" sz="1300" b="0" i="0" u="none" strike="noStrike" cap="none" dirty="0" err="1">
                  <a:solidFill>
                    <a:schemeClr val="lt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program</a:t>
              </a:r>
              <a:endParaRPr sz="13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509" name="Google Shape;509;p50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727598" y="1888054"/>
              <a:ext cx="1779000" cy="17790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10" name="Google Shape;510;p50"/>
          <p:cNvGrpSpPr/>
          <p:nvPr/>
        </p:nvGrpSpPr>
        <p:grpSpPr>
          <a:xfrm>
            <a:off x="4942200" y="1443304"/>
            <a:ext cx="2305800" cy="4447500"/>
            <a:chOff x="4849197" y="1443304"/>
            <a:chExt cx="2305800" cy="4447500"/>
          </a:xfrm>
        </p:grpSpPr>
        <p:sp>
          <p:nvSpPr>
            <p:cNvPr id="511" name="Google Shape;511;p50"/>
            <p:cNvSpPr/>
            <p:nvPr/>
          </p:nvSpPr>
          <p:spPr>
            <a:xfrm>
              <a:off x="4849197" y="1443304"/>
              <a:ext cx="2305800" cy="4447500"/>
            </a:xfrm>
            <a:prstGeom prst="roundRect">
              <a:avLst>
                <a:gd name="adj" fmla="val 10000"/>
              </a:avLst>
            </a:prstGeom>
            <a:solidFill>
              <a:srgbClr val="B228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600" b="0" i="0" u="none" strike="noStrike" cap="none">
                <a:solidFill>
                  <a:srgbClr val="000000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512" name="Google Shape;512;p50"/>
            <p:cNvSpPr txBox="1"/>
            <p:nvPr/>
          </p:nvSpPr>
          <p:spPr>
            <a:xfrm>
              <a:off x="4874135" y="3983576"/>
              <a:ext cx="2255924" cy="1235338"/>
            </a:xfrm>
            <a:prstGeom prst="rect">
              <a:avLst/>
            </a:prstGeom>
            <a:solidFill>
              <a:srgbClr val="B2284B"/>
            </a:solidFill>
            <a:ln>
              <a:noFill/>
            </a:ln>
          </p:spPr>
          <p:txBody>
            <a:bodyPr spcFirstLastPara="1" wrap="square" lIns="128000" tIns="128000" rIns="128000" bIns="1280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it-IT" sz="1300" b="0" i="0" u="none" strike="noStrike" cap="none" dirty="0">
                  <a:solidFill>
                    <a:schemeClr val="lt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Open badges</a:t>
              </a:r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lang="it-IT" sz="1300" dirty="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it-IT" sz="1300" b="0" i="0" u="none" strike="noStrike" cap="none" dirty="0">
                  <a:solidFill>
                    <a:schemeClr val="lt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Virtual hubs and open </a:t>
              </a:r>
              <a:r>
                <a:rPr lang="it-IT" sz="1300" b="0" i="0" u="none" strike="noStrike" cap="none" dirty="0" err="1">
                  <a:solidFill>
                    <a:schemeClr val="lt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lectures</a:t>
              </a:r>
              <a:endParaRPr sz="1300" b="0" i="0" u="none" strike="noStrike" cap="none" dirty="0">
                <a:solidFill>
                  <a:srgbClr val="000000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pic>
          <p:nvPicPr>
            <p:cNvPr id="513" name="Google Shape;513;p50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5112597" y="1879928"/>
              <a:ext cx="1779000" cy="17790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14" name="Google Shape;514;p50"/>
          <p:cNvGrpSpPr/>
          <p:nvPr/>
        </p:nvGrpSpPr>
        <p:grpSpPr>
          <a:xfrm>
            <a:off x="7360996" y="1443304"/>
            <a:ext cx="2307600" cy="4447500"/>
            <a:chOff x="7368436" y="1443304"/>
            <a:chExt cx="2307600" cy="4447500"/>
          </a:xfrm>
        </p:grpSpPr>
        <p:sp>
          <p:nvSpPr>
            <p:cNvPr id="515" name="Google Shape;515;p50"/>
            <p:cNvSpPr/>
            <p:nvPr/>
          </p:nvSpPr>
          <p:spPr>
            <a:xfrm>
              <a:off x="7368436" y="1443304"/>
              <a:ext cx="2307600" cy="4447500"/>
            </a:xfrm>
            <a:prstGeom prst="roundRect">
              <a:avLst>
                <a:gd name="adj" fmla="val 10000"/>
              </a:avLst>
            </a:prstGeom>
            <a:solidFill>
              <a:srgbClr val="B228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600" b="0" i="0" u="none" strike="noStrike" cap="none">
                <a:solidFill>
                  <a:srgbClr val="000000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516" name="Google Shape;516;p50"/>
            <p:cNvSpPr txBox="1"/>
            <p:nvPr/>
          </p:nvSpPr>
          <p:spPr>
            <a:xfrm>
              <a:off x="7401041" y="3983576"/>
              <a:ext cx="2242390" cy="1235338"/>
            </a:xfrm>
            <a:prstGeom prst="rect">
              <a:avLst/>
            </a:prstGeom>
            <a:solidFill>
              <a:srgbClr val="B2284B"/>
            </a:solidFill>
            <a:ln>
              <a:noFill/>
            </a:ln>
          </p:spPr>
          <p:txBody>
            <a:bodyPr spcFirstLastPara="1" wrap="square" lIns="113775" tIns="113775" rIns="113775" bIns="113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it-IT" sz="1300" b="0" i="0" u="none" strike="noStrike" cap="none" dirty="0" err="1">
                  <a:solidFill>
                    <a:schemeClr val="lt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Entrepreneurial</a:t>
              </a:r>
              <a:r>
                <a:rPr lang="it-IT" sz="1300" b="0" i="0" u="none" strike="noStrike" cap="none" dirty="0">
                  <a:solidFill>
                    <a:schemeClr val="lt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 weeks</a:t>
              </a:r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lang="it-IT" sz="1300" dirty="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it-IT" sz="1300" b="0" i="0" u="none" strike="noStrike" cap="none" dirty="0">
                  <a:solidFill>
                    <a:schemeClr val="lt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EITEN conference</a:t>
              </a:r>
              <a:endParaRPr sz="1300" b="0" i="0" u="none" strike="noStrike" cap="none" dirty="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pic>
          <p:nvPicPr>
            <p:cNvPr id="517" name="Google Shape;517;p50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7617427" y="1888654"/>
              <a:ext cx="1679199" cy="17784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18" name="Google Shape;518;p50"/>
          <p:cNvGrpSpPr/>
          <p:nvPr/>
        </p:nvGrpSpPr>
        <p:grpSpPr>
          <a:xfrm>
            <a:off x="9781593" y="1443304"/>
            <a:ext cx="2305800" cy="4447500"/>
            <a:chOff x="9781593" y="1443304"/>
            <a:chExt cx="2305800" cy="4447500"/>
          </a:xfrm>
        </p:grpSpPr>
        <p:sp>
          <p:nvSpPr>
            <p:cNvPr id="519" name="Google Shape;519;p50"/>
            <p:cNvSpPr/>
            <p:nvPr/>
          </p:nvSpPr>
          <p:spPr>
            <a:xfrm>
              <a:off x="9781593" y="1443304"/>
              <a:ext cx="2305800" cy="4447500"/>
            </a:xfrm>
            <a:prstGeom prst="roundRect">
              <a:avLst>
                <a:gd name="adj" fmla="val 10000"/>
              </a:avLst>
            </a:prstGeom>
            <a:solidFill>
              <a:srgbClr val="B228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600" b="0" i="0" u="none" strike="noStrike" cap="none">
                <a:solidFill>
                  <a:srgbClr val="000000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520" name="Google Shape;520;p50"/>
            <p:cNvSpPr txBox="1"/>
            <p:nvPr/>
          </p:nvSpPr>
          <p:spPr>
            <a:xfrm>
              <a:off x="9822474" y="4224412"/>
              <a:ext cx="2235601" cy="654313"/>
            </a:xfrm>
            <a:prstGeom prst="rect">
              <a:avLst/>
            </a:prstGeom>
            <a:solidFill>
              <a:srgbClr val="B2284B"/>
            </a:solidFill>
            <a:ln>
              <a:noFill/>
            </a:ln>
          </p:spPr>
          <p:txBody>
            <a:bodyPr spcFirstLastPara="1" wrap="square" lIns="156450" tIns="156450" rIns="156450" bIns="1564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77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Arial"/>
                <a:buNone/>
              </a:pPr>
              <a:r>
                <a:rPr lang="it-IT" sz="1300" b="0" i="0" u="none" strike="noStrike" cap="none" dirty="0">
                  <a:solidFill>
                    <a:schemeClr val="lt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Science contest</a:t>
              </a:r>
              <a:br>
                <a:rPr lang="it-IT" sz="1300" b="0" i="0" u="none" strike="noStrike" cap="none" dirty="0">
                  <a:solidFill>
                    <a:schemeClr val="lt1"/>
                  </a:solidFill>
                  <a:latin typeface="Roboto Slab"/>
                  <a:ea typeface="Roboto Slab"/>
                  <a:cs typeface="Roboto Slab"/>
                  <a:sym typeface="Roboto Slab"/>
                </a:rPr>
              </a:br>
              <a:br>
                <a:rPr lang="it-IT" sz="1300" b="0" i="0" u="none" strike="noStrike" cap="none" dirty="0">
                  <a:solidFill>
                    <a:schemeClr val="lt1"/>
                  </a:solidFill>
                  <a:latin typeface="Roboto Slab"/>
                  <a:ea typeface="Roboto Slab"/>
                  <a:cs typeface="Roboto Slab"/>
                  <a:sym typeface="Roboto Slab"/>
                </a:rPr>
              </a:br>
              <a:r>
                <a:rPr lang="it-IT" sz="1300" b="0" i="0" u="none" strike="noStrike" cap="none" dirty="0">
                  <a:solidFill>
                    <a:schemeClr val="lt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Think Thank</a:t>
              </a:r>
              <a:endParaRPr sz="1300" b="0" i="0" u="none" strike="noStrike" cap="none" dirty="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pic>
          <p:nvPicPr>
            <p:cNvPr id="521" name="Google Shape;521;p50"/>
            <p:cNvPicPr preferRelativeResize="0"/>
            <p:nvPr/>
          </p:nvPicPr>
          <p:blipFill rotWithShape="1">
            <a:blip r:embed="rId7">
              <a:alphaModFix/>
            </a:blip>
            <a:srcRect l="10323" t="3961" r="16891" b="5246"/>
            <a:stretch/>
          </p:blipFill>
          <p:spPr>
            <a:xfrm>
              <a:off x="10043893" y="1888654"/>
              <a:ext cx="1778400" cy="17784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22" name="Google Shape;522;p50"/>
          <p:cNvPicPr preferRelativeResize="0"/>
          <p:nvPr/>
        </p:nvPicPr>
        <p:blipFill rotWithShape="1">
          <a:blip r:embed="rId8">
            <a:alphaModFix/>
          </a:blip>
          <a:srcRect r="41116" b="27391"/>
          <a:stretch/>
        </p:blipFill>
        <p:spPr>
          <a:xfrm>
            <a:off x="10148711" y="6238913"/>
            <a:ext cx="1063575" cy="5102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501;p50">
            <a:extLst>
              <a:ext uri="{FF2B5EF4-FFF2-40B4-BE49-F238E27FC236}">
                <a16:creationId xmlns:a16="http://schemas.microsoft.com/office/drawing/2014/main" id="{27743334-7B2F-70B5-FB5C-63EF4C0F6933}"/>
              </a:ext>
            </a:extLst>
          </p:cNvPr>
          <p:cNvSpPr txBox="1"/>
          <p:nvPr/>
        </p:nvSpPr>
        <p:spPr>
          <a:xfrm>
            <a:off x="0" y="462710"/>
            <a:ext cx="12192000" cy="651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it-IT" sz="3600" b="1" i="0" u="none" strike="noStrike" cap="none" dirty="0">
                <a:solidFill>
                  <a:srgbClr val="B2284B"/>
                </a:solidFill>
                <a:latin typeface="Roboto Slab"/>
                <a:ea typeface="Roboto Slab"/>
                <a:cs typeface="Roboto Slab"/>
                <a:sym typeface="Roboto Slab"/>
              </a:rPr>
              <a:t>CALLS FOR APPLICATIONS TIMELINE</a:t>
            </a:r>
            <a:endParaRPr sz="3600" b="1" i="0" u="none" strike="noStrike" cap="none" dirty="0">
              <a:solidFill>
                <a:srgbClr val="B2284B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pic>
        <p:nvPicPr>
          <p:cNvPr id="6" name="Google Shape;522;p50">
            <a:extLst>
              <a:ext uri="{FF2B5EF4-FFF2-40B4-BE49-F238E27FC236}">
                <a16:creationId xmlns:a16="http://schemas.microsoft.com/office/drawing/2014/main" id="{F3004B2A-040B-4276-880D-7CFD490C465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r="41116" b="27391"/>
          <a:stretch/>
        </p:blipFill>
        <p:spPr>
          <a:xfrm>
            <a:off x="10148711" y="6238913"/>
            <a:ext cx="1063575" cy="51023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8" name="Diagramma 7">
            <a:extLst>
              <a:ext uri="{FF2B5EF4-FFF2-40B4-BE49-F238E27FC236}">
                <a16:creationId xmlns:a16="http://schemas.microsoft.com/office/drawing/2014/main" id="{5DEE1BD0-7686-BACC-914C-A61C254C23A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07965949"/>
              </p:ext>
            </p:extLst>
          </p:nvPr>
        </p:nvGraphicFramePr>
        <p:xfrm>
          <a:off x="264584" y="986367"/>
          <a:ext cx="11842749" cy="4102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CasellaDiTesto 8">
            <a:extLst>
              <a:ext uri="{FF2B5EF4-FFF2-40B4-BE49-F238E27FC236}">
                <a16:creationId xmlns:a16="http://schemas.microsoft.com/office/drawing/2014/main" id="{79FD8DA1-118F-963A-D856-151343C45288}"/>
              </a:ext>
            </a:extLst>
          </p:cNvPr>
          <p:cNvSpPr txBox="1"/>
          <p:nvPr/>
        </p:nvSpPr>
        <p:spPr>
          <a:xfrm>
            <a:off x="210285" y="4908207"/>
            <a:ext cx="11771430" cy="954107"/>
          </a:xfrm>
          <a:prstGeom prst="rect">
            <a:avLst/>
          </a:prstGeom>
          <a:solidFill>
            <a:srgbClr val="AF2B4D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it-IT" sz="2800" dirty="0">
                <a:solidFill>
                  <a:schemeClr val="bg1"/>
                </a:solidFill>
                <a:latin typeface="Roboto Slab"/>
              </a:rPr>
              <a:t>EC2U short </a:t>
            </a:r>
            <a:r>
              <a:rPr lang="it-IT" sz="2800" dirty="0" err="1">
                <a:solidFill>
                  <a:schemeClr val="bg1"/>
                </a:solidFill>
                <a:latin typeface="Roboto Slab"/>
              </a:rPr>
              <a:t>mobilities</a:t>
            </a:r>
            <a:r>
              <a:rPr lang="it-IT" sz="2800" dirty="0">
                <a:solidFill>
                  <a:schemeClr val="bg1"/>
                </a:solidFill>
                <a:latin typeface="Roboto Slab"/>
              </a:rPr>
              <a:t> and Erasmus+ Blended Intensive </a:t>
            </a:r>
            <a:r>
              <a:rPr lang="it-IT" sz="2800" dirty="0" err="1">
                <a:solidFill>
                  <a:schemeClr val="bg1"/>
                </a:solidFill>
                <a:latin typeface="Roboto Slab"/>
              </a:rPr>
              <a:t>programmes</a:t>
            </a:r>
            <a:endParaRPr lang="it-IT" sz="2800" dirty="0">
              <a:solidFill>
                <a:schemeClr val="bg1"/>
              </a:solidFill>
              <a:latin typeface="Roboto Slab"/>
            </a:endParaRPr>
          </a:p>
          <a:p>
            <a:pPr algn="ctr"/>
            <a:r>
              <a:rPr lang="it-IT" sz="2800" dirty="0">
                <a:solidFill>
                  <a:schemeClr val="bg1"/>
                </a:solidFill>
                <a:latin typeface="Roboto Slab"/>
              </a:rPr>
              <a:t>are open </a:t>
            </a:r>
            <a:r>
              <a:rPr lang="it-IT" sz="2800" dirty="0" err="1">
                <a:solidFill>
                  <a:schemeClr val="bg1"/>
                </a:solidFill>
                <a:latin typeface="Roboto Slab"/>
              </a:rPr>
              <a:t>through</a:t>
            </a:r>
            <a:r>
              <a:rPr lang="it-IT" sz="2800" dirty="0">
                <a:solidFill>
                  <a:schemeClr val="bg1"/>
                </a:solidFill>
                <a:latin typeface="Roboto Slab"/>
              </a:rPr>
              <a:t> the </a:t>
            </a:r>
            <a:r>
              <a:rPr lang="it-IT" sz="2800" dirty="0" err="1">
                <a:solidFill>
                  <a:schemeClr val="bg1"/>
                </a:solidFill>
                <a:latin typeface="Roboto Slab"/>
              </a:rPr>
              <a:t>whole</a:t>
            </a:r>
            <a:r>
              <a:rPr lang="it-IT" sz="2800" dirty="0">
                <a:solidFill>
                  <a:schemeClr val="bg1"/>
                </a:solidFill>
                <a:latin typeface="Roboto Slab"/>
              </a:rPr>
              <a:t> </a:t>
            </a:r>
            <a:r>
              <a:rPr lang="it-IT" sz="2800" dirty="0" err="1">
                <a:solidFill>
                  <a:schemeClr val="bg1"/>
                </a:solidFill>
                <a:latin typeface="Roboto Slab"/>
              </a:rPr>
              <a:t>academic</a:t>
            </a:r>
            <a:r>
              <a:rPr lang="it-IT" sz="2800" dirty="0">
                <a:solidFill>
                  <a:schemeClr val="bg1"/>
                </a:solidFill>
                <a:latin typeface="Roboto Slab"/>
              </a:rPr>
              <a:t> </a:t>
            </a:r>
            <a:r>
              <a:rPr lang="it-IT" sz="2800" dirty="0" err="1">
                <a:solidFill>
                  <a:schemeClr val="bg1"/>
                </a:solidFill>
                <a:latin typeface="Roboto Slab"/>
              </a:rPr>
              <a:t>year</a:t>
            </a:r>
            <a:endParaRPr lang="it-IT" sz="2800" dirty="0">
              <a:solidFill>
                <a:schemeClr val="bg1"/>
              </a:solidFill>
              <a:latin typeface="Roboto Slab"/>
            </a:endParaRPr>
          </a:p>
        </p:txBody>
      </p:sp>
    </p:spTree>
    <p:extLst>
      <p:ext uri="{BB962C8B-B14F-4D97-AF65-F5344CB8AC3E}">
        <p14:creationId xmlns:p14="http://schemas.microsoft.com/office/powerpoint/2010/main" val="13894340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18"/>
          <p:cNvSpPr/>
          <p:nvPr/>
        </p:nvSpPr>
        <p:spPr>
          <a:xfrm>
            <a:off x="987174" y="2003458"/>
            <a:ext cx="10217649" cy="2851079"/>
          </a:xfrm>
          <a:prstGeom prst="roundRect">
            <a:avLst>
              <a:gd name="adj" fmla="val 16667"/>
            </a:avLst>
          </a:prstGeom>
          <a:solidFill>
            <a:srgbClr val="B2284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528" name="Google Shape;528;p18"/>
          <p:cNvSpPr txBox="1"/>
          <p:nvPr/>
        </p:nvSpPr>
        <p:spPr>
          <a:xfrm>
            <a:off x="1390434" y="2813464"/>
            <a:ext cx="9411128" cy="12310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it-IT" sz="2800" b="0" i="0" u="none" strike="noStrike" cap="non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rPr>
              <a:t>FOR ALL PROGRAMS ADEQUATE LINGUISTIC KNOWLEDGE IS REQUESTED</a:t>
            </a:r>
            <a:endParaRPr sz="2800" b="0" i="0" u="none" strike="noStrike" cap="none">
              <a:solidFill>
                <a:srgbClr val="000000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9" name="Google Shape;529;p18"/>
          <p:cNvSpPr txBox="1"/>
          <p:nvPr/>
        </p:nvSpPr>
        <p:spPr>
          <a:xfrm>
            <a:off x="483205" y="462710"/>
            <a:ext cx="11225590" cy="651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it-IT" sz="3600" b="1" i="0" u="none" strike="noStrike" cap="none" dirty="0">
                <a:solidFill>
                  <a:srgbClr val="B2284B"/>
                </a:solidFill>
                <a:latin typeface="Roboto Slab"/>
                <a:ea typeface="Roboto Slab"/>
                <a:cs typeface="Roboto Slab"/>
                <a:sym typeface="Roboto Slab"/>
              </a:rPr>
              <a:t>LANGUAGE CERTIFICATES AND REQUIREMENTS</a:t>
            </a:r>
            <a:endParaRPr sz="3600" b="0" i="0" u="none" strike="noStrike" cap="none" dirty="0">
              <a:solidFill>
                <a:srgbClr val="000000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pic>
        <p:nvPicPr>
          <p:cNvPr id="530" name="Google Shape;530;p18"/>
          <p:cNvPicPr preferRelativeResize="0"/>
          <p:nvPr/>
        </p:nvPicPr>
        <p:blipFill rotWithShape="1">
          <a:blip r:embed="rId4">
            <a:alphaModFix/>
          </a:blip>
          <a:srcRect r="41116" b="27391"/>
          <a:stretch/>
        </p:blipFill>
        <p:spPr>
          <a:xfrm>
            <a:off x="10148711" y="6238913"/>
            <a:ext cx="1063575" cy="5102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35" name="Google Shape;535;p61"/>
          <p:cNvGraphicFramePr/>
          <p:nvPr>
            <p:extLst>
              <p:ext uri="{D42A27DB-BD31-4B8C-83A1-F6EECF244321}">
                <p14:modId xmlns:p14="http://schemas.microsoft.com/office/powerpoint/2010/main" val="3039020887"/>
              </p:ext>
            </p:extLst>
          </p:nvPr>
        </p:nvGraphicFramePr>
        <p:xfrm>
          <a:off x="473529" y="1104283"/>
          <a:ext cx="11244925" cy="4541325"/>
        </p:xfrm>
        <a:graphic>
          <a:graphicData uri="http://schemas.openxmlformats.org/drawingml/2006/table">
            <a:tbl>
              <a:tblPr firstRow="1" bandRow="1">
                <a:noFill/>
                <a:tableStyleId>{70B1D1B5-FB32-4E79-AF21-EF3B7A6DD0B3}</a:tableStyleId>
              </a:tblPr>
              <a:tblGrid>
                <a:gridCol w="2411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7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684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276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612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PROGRAM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B2284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 i="0" u="none" strike="noStrike" cap="none">
                          <a:solidFill>
                            <a:schemeClr val="lt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TO BE DEMONSTRATED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B2284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 i="0" u="none" strike="noStrike" cap="none">
                          <a:solidFill>
                            <a:schemeClr val="lt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TYPE OF CERTIFICATE</a:t>
                      </a:r>
                      <a:endParaRPr sz="1600" b="1" i="0" u="none" strike="noStrike" cap="none">
                        <a:solidFill>
                          <a:schemeClr val="lt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50" marR="91450" marT="45725" marB="45725" anchor="ctr">
                    <a:solidFill>
                      <a:srgbClr val="B2284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 i="0" u="none" strike="noStrike" cap="none">
                          <a:solidFill>
                            <a:schemeClr val="lt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WHEN TO BE DEMONSTRATED</a:t>
                      </a:r>
                      <a:endParaRPr sz="1600" b="1" i="0" u="none" strike="noStrike" cap="none">
                        <a:solidFill>
                          <a:schemeClr val="lt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50" marR="91450" marT="45725" marB="45725" anchor="ctr">
                    <a:solidFill>
                      <a:srgbClr val="B2284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41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 u="none" strike="noStrike" cap="none" dirty="0">
                          <a:solidFill>
                            <a:schemeClr val="tx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Erasmus+ Study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 anchor="ctr">
                    <a:solidFill>
                      <a:srgbClr val="B2284B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>
                          <a:solidFill>
                            <a:schemeClr val="tx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yes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 anchor="ctr">
                    <a:solidFill>
                      <a:srgbClr val="B2284B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>
                          <a:solidFill>
                            <a:schemeClr val="tx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International Certification or Certificate provided by CLA</a:t>
                      </a:r>
                      <a:endParaRPr sz="1600" u="none" strike="noStrike" cap="none">
                        <a:solidFill>
                          <a:schemeClr val="tx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50" marR="91450" marT="45725" marB="45725" anchor="ctr">
                    <a:solidFill>
                      <a:srgbClr val="B2284B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>
                          <a:solidFill>
                            <a:schemeClr val="tx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By the closing date of application</a:t>
                      </a:r>
                      <a:endParaRPr sz="1600" u="none" strike="noStrike" cap="none">
                        <a:solidFill>
                          <a:schemeClr val="tx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50" marR="91450" marT="45725" marB="45725" anchor="ctr">
                    <a:solidFill>
                      <a:srgbClr val="B2284B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1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 i="0" u="none" strike="noStrike" cap="none">
                          <a:solidFill>
                            <a:schemeClr val="tx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Erasmus+ Traineeship</a:t>
                      </a:r>
                      <a:endParaRPr sz="1600" b="1" i="0" u="none" strike="noStrike" cap="none">
                        <a:solidFill>
                          <a:schemeClr val="tx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50" marR="91450" marT="45725" marB="45725" anchor="ctr">
                    <a:solidFill>
                      <a:srgbClr val="B2284B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 dirty="0">
                          <a:solidFill>
                            <a:schemeClr val="tx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yes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 anchor="ctr">
                    <a:solidFill>
                      <a:srgbClr val="B2284B">
                        <a:alpha val="4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 dirty="0">
                          <a:solidFill>
                            <a:schemeClr val="tx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Depending on the </a:t>
                      </a:r>
                      <a:r>
                        <a:rPr lang="it-IT" sz="1600" u="none" strike="noStrike" cap="none" dirty="0" err="1">
                          <a:solidFill>
                            <a:schemeClr val="tx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host</a:t>
                      </a:r>
                      <a:r>
                        <a:rPr lang="it-IT" sz="1600" u="none" strike="noStrike" cap="none" dirty="0">
                          <a:solidFill>
                            <a:schemeClr val="tx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 Institution</a:t>
                      </a:r>
                      <a:endParaRPr sz="1600" u="none" strike="noStrike" cap="none" dirty="0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 anchor="ctr">
                    <a:solidFill>
                      <a:srgbClr val="B2284B">
                        <a:alpha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1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 i="0" u="none" strike="noStrike" cap="none" dirty="0">
                          <a:solidFill>
                            <a:schemeClr val="tx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Erasmus+ Blended Intensive </a:t>
                      </a:r>
                      <a:r>
                        <a:rPr lang="it-IT" sz="1600" b="1" i="0" u="none" strike="noStrike" cap="none" dirty="0" err="1">
                          <a:solidFill>
                            <a:schemeClr val="tx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Programmes</a:t>
                      </a:r>
                      <a:endParaRPr sz="1600" b="1" i="0" u="none" strike="noStrike" cap="none" dirty="0">
                        <a:solidFill>
                          <a:schemeClr val="tx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50" marR="91450" marT="45725" marB="45725" anchor="ctr">
                    <a:solidFill>
                      <a:srgbClr val="B2284B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 dirty="0">
                          <a:solidFill>
                            <a:schemeClr val="tx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yes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 anchor="ctr">
                    <a:solidFill>
                      <a:srgbClr val="B2284B">
                        <a:alpha val="2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 dirty="0">
                          <a:solidFill>
                            <a:schemeClr val="tx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Depending on the </a:t>
                      </a:r>
                      <a:r>
                        <a:rPr lang="it-IT" sz="1600" u="none" strike="noStrike" cap="none" dirty="0" err="1">
                          <a:solidFill>
                            <a:schemeClr val="tx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host</a:t>
                      </a:r>
                      <a:r>
                        <a:rPr lang="it-IT" sz="1600" u="none" strike="noStrike" cap="none" dirty="0">
                          <a:solidFill>
                            <a:schemeClr val="tx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 Institution/the BIP</a:t>
                      </a:r>
                      <a:endParaRPr sz="1600" u="none" strike="noStrike" cap="none" dirty="0">
                        <a:solidFill>
                          <a:schemeClr val="tx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50" marR="91450" marT="45725" marB="45725" anchor="ctr">
                    <a:solidFill>
                      <a:srgbClr val="B2284B">
                        <a:alpha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64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 i="0" u="none" strike="noStrike" cap="none" dirty="0" err="1">
                          <a:solidFill>
                            <a:schemeClr val="tx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Overseas</a:t>
                      </a:r>
                      <a:r>
                        <a:rPr lang="it-IT" sz="1600" u="none" strike="noStrike" cap="none" dirty="0">
                          <a:solidFill>
                            <a:schemeClr val="tx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 </a:t>
                      </a:r>
                      <a:r>
                        <a:rPr lang="it-IT" sz="1600" b="1" i="0" u="none" strike="noStrike" cap="none" dirty="0">
                          <a:solidFill>
                            <a:schemeClr val="tx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Exchange</a:t>
                      </a:r>
                      <a:r>
                        <a:rPr lang="it-IT" sz="1600" u="none" strike="noStrike" cap="none" dirty="0">
                          <a:solidFill>
                            <a:schemeClr val="tx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 </a:t>
                      </a:r>
                      <a:r>
                        <a:rPr lang="it-IT" sz="1600" b="1" i="0" u="none" strike="noStrike" cap="none" dirty="0" err="1">
                          <a:solidFill>
                            <a:schemeClr val="tx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Programme</a:t>
                      </a:r>
                      <a:endParaRPr lang="it-IT" sz="1600" b="1" i="0" u="none" strike="noStrike" cap="none" dirty="0">
                        <a:solidFill>
                          <a:schemeClr val="tx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 i="0" u="none" strike="noStrike" cap="none" dirty="0">
                          <a:solidFill>
                            <a:schemeClr val="tx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(</a:t>
                      </a:r>
                      <a:r>
                        <a:rPr lang="it-IT" sz="1600" b="1" i="0" u="none" strike="noStrike" cap="none" dirty="0" err="1">
                          <a:solidFill>
                            <a:schemeClr val="tx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included</a:t>
                      </a:r>
                      <a:r>
                        <a:rPr lang="it-IT" sz="1600" b="1" i="0" u="none" strike="noStrike" cap="none" dirty="0">
                          <a:solidFill>
                            <a:schemeClr val="tx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 ISEP)</a:t>
                      </a:r>
                      <a:endParaRPr sz="1600" b="1" i="0" u="none" strike="noStrike" cap="none" dirty="0">
                        <a:solidFill>
                          <a:schemeClr val="tx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50" marR="91450" marT="45725" marB="45725" anchor="ctr">
                    <a:solidFill>
                      <a:srgbClr val="B2284B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>
                          <a:solidFill>
                            <a:schemeClr val="tx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yes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 anchor="ctr">
                    <a:solidFill>
                      <a:srgbClr val="B2284B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 dirty="0">
                          <a:solidFill>
                            <a:schemeClr val="tx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International </a:t>
                      </a:r>
                      <a:r>
                        <a:rPr lang="it-IT" sz="1600" u="none" strike="noStrike" cap="none" dirty="0" err="1">
                          <a:solidFill>
                            <a:schemeClr val="tx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Certification</a:t>
                      </a:r>
                      <a:r>
                        <a:rPr lang="it-IT" sz="1600" u="none" strike="noStrike" cap="none" dirty="0">
                          <a:solidFill>
                            <a:schemeClr val="tx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 or Certificate </a:t>
                      </a:r>
                      <a:r>
                        <a:rPr lang="it-IT" sz="1600" u="none" strike="noStrike" cap="none" dirty="0" err="1">
                          <a:solidFill>
                            <a:schemeClr val="tx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provided</a:t>
                      </a:r>
                      <a:r>
                        <a:rPr lang="it-IT" sz="1600" u="none" strike="noStrike" cap="none" dirty="0">
                          <a:solidFill>
                            <a:schemeClr val="tx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 by CLA</a:t>
                      </a:r>
                      <a:endParaRPr sz="1600" u="none" strike="noStrike" cap="none" dirty="0">
                        <a:solidFill>
                          <a:schemeClr val="tx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50" marR="91450" marT="45725" marB="45725" anchor="ctr">
                    <a:solidFill>
                      <a:srgbClr val="B2284B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 dirty="0">
                          <a:solidFill>
                            <a:schemeClr val="tx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By the closing date of </a:t>
                      </a:r>
                      <a:r>
                        <a:rPr lang="it-IT" sz="1600" u="none" strike="noStrike" cap="none" dirty="0" err="1">
                          <a:solidFill>
                            <a:schemeClr val="tx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application</a:t>
                      </a:r>
                      <a:r>
                        <a:rPr lang="it-IT" sz="1600" u="none" strike="noStrike" cap="none" dirty="0">
                          <a:solidFill>
                            <a:schemeClr val="tx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 or </a:t>
                      </a:r>
                      <a:r>
                        <a:rPr lang="it-IT" sz="1600" u="none" strike="noStrike" cap="none" dirty="0" err="1">
                          <a:solidFill>
                            <a:schemeClr val="tx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during</a:t>
                      </a:r>
                      <a:r>
                        <a:rPr lang="it-IT" sz="1600" u="none" strike="noStrike" cap="none" dirty="0">
                          <a:solidFill>
                            <a:schemeClr val="tx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 the </a:t>
                      </a:r>
                      <a:r>
                        <a:rPr lang="it-IT" sz="1600" u="none" strike="noStrike" cap="none" dirty="0" err="1">
                          <a:solidFill>
                            <a:schemeClr val="tx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selection</a:t>
                      </a:r>
                      <a:r>
                        <a:rPr lang="it-IT" sz="1600" u="none" strike="noStrike" cap="none" dirty="0">
                          <a:solidFill>
                            <a:schemeClr val="tx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 interview</a:t>
                      </a:r>
                      <a:endParaRPr sz="1600" u="none" strike="noStrike" cap="none" dirty="0">
                        <a:solidFill>
                          <a:schemeClr val="tx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50" marR="91450" marT="45725" marB="45725" anchor="ctr">
                    <a:solidFill>
                      <a:srgbClr val="B2284B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7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 i="0" u="none" strike="noStrike" cap="none">
                          <a:solidFill>
                            <a:schemeClr val="tx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Double</a:t>
                      </a:r>
                      <a:r>
                        <a:rPr lang="it-IT" sz="1600" u="none" strike="noStrike" cap="none">
                          <a:solidFill>
                            <a:schemeClr val="tx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 </a:t>
                      </a:r>
                      <a:r>
                        <a:rPr lang="it-IT" sz="1600" b="1" i="0" u="none" strike="noStrike" cap="none">
                          <a:solidFill>
                            <a:schemeClr val="tx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Degrees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 anchor="ctr">
                    <a:solidFill>
                      <a:srgbClr val="B2284B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>
                          <a:solidFill>
                            <a:schemeClr val="tx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yes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 anchor="ctr">
                    <a:solidFill>
                      <a:srgbClr val="B2284B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>
                          <a:solidFill>
                            <a:schemeClr val="tx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International Certification or Certificate provided by CLA</a:t>
                      </a:r>
                      <a:endParaRPr sz="1600" u="none" strike="noStrike" cap="none">
                        <a:solidFill>
                          <a:schemeClr val="tx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50" marR="91450" marT="45725" marB="45725" anchor="ctr">
                    <a:solidFill>
                      <a:srgbClr val="B2284B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 dirty="0" err="1">
                          <a:solidFill>
                            <a:schemeClr val="tx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Before</a:t>
                      </a:r>
                      <a:r>
                        <a:rPr lang="it-IT" sz="1600" u="none" strike="noStrike" cap="none" dirty="0">
                          <a:solidFill>
                            <a:schemeClr val="tx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 </a:t>
                      </a:r>
                      <a:r>
                        <a:rPr lang="it-IT" sz="1600" u="none" strike="noStrike" cap="none" dirty="0" err="1">
                          <a:solidFill>
                            <a:schemeClr val="tx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departure</a:t>
                      </a:r>
                      <a:r>
                        <a:rPr lang="it-IT" sz="1600" u="none" strike="noStrike" cap="none" dirty="0">
                          <a:solidFill>
                            <a:schemeClr val="tx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 or b</a:t>
                      </a:r>
                      <a:r>
                        <a:rPr lang="it-IT" sz="1600" b="0" i="0" u="none" strike="noStrike" cap="none" dirty="0">
                          <a:solidFill>
                            <a:schemeClr val="tx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y the closing date of </a:t>
                      </a:r>
                      <a:r>
                        <a:rPr lang="it-IT" sz="1600" b="0" i="0" u="none" strike="noStrike" cap="none" dirty="0" err="1">
                          <a:solidFill>
                            <a:schemeClr val="tx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application</a:t>
                      </a:r>
                      <a:r>
                        <a:rPr lang="it-IT" sz="1600" b="0" i="0" u="none" strike="noStrike" cap="none" dirty="0">
                          <a:solidFill>
                            <a:schemeClr val="tx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 – check </a:t>
                      </a:r>
                      <a:r>
                        <a:rPr lang="it-IT" sz="1600" b="0" i="0" u="none" strike="noStrike" cap="none" dirty="0" err="1">
                          <a:solidFill>
                            <a:schemeClr val="tx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application</a:t>
                      </a:r>
                      <a:r>
                        <a:rPr lang="it-IT" sz="1600" b="0" i="0" u="none" strike="noStrike" cap="none" dirty="0">
                          <a:solidFill>
                            <a:schemeClr val="tx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 call</a:t>
                      </a:r>
                      <a:endParaRPr sz="1600" u="none" strike="noStrike" cap="none" dirty="0">
                        <a:solidFill>
                          <a:schemeClr val="tx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50" marR="91450" marT="45725" marB="45725" anchor="ctr">
                    <a:solidFill>
                      <a:srgbClr val="B2284B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7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 i="0" u="none" strike="noStrike" cap="none" dirty="0">
                          <a:solidFill>
                            <a:schemeClr val="tx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EC2U Joint Master Degrees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 anchor="ctr">
                    <a:solidFill>
                      <a:srgbClr val="B2284B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>
                          <a:solidFill>
                            <a:schemeClr val="tx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yes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 anchor="ctr">
                    <a:solidFill>
                      <a:srgbClr val="B2284B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>
                          <a:solidFill>
                            <a:schemeClr val="tx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International Certification</a:t>
                      </a:r>
                      <a:endParaRPr sz="1600" u="none" strike="noStrike" cap="none">
                        <a:solidFill>
                          <a:schemeClr val="tx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50" marR="91450" marT="45725" marB="45725" anchor="ctr">
                    <a:solidFill>
                      <a:srgbClr val="B2284B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 dirty="0">
                          <a:solidFill>
                            <a:schemeClr val="tx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By the closing date of </a:t>
                      </a:r>
                      <a:r>
                        <a:rPr lang="it-IT" sz="1600" u="none" strike="noStrike" cap="none" dirty="0" err="1">
                          <a:solidFill>
                            <a:schemeClr val="tx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application</a:t>
                      </a:r>
                      <a:endParaRPr sz="1600" u="none" strike="noStrike" cap="none" dirty="0">
                        <a:solidFill>
                          <a:schemeClr val="tx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50" marR="91450" marT="45725" marB="45725" anchor="ctr">
                    <a:solidFill>
                      <a:srgbClr val="B2284B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36" name="Google Shape;536;p61"/>
          <p:cNvSpPr txBox="1"/>
          <p:nvPr/>
        </p:nvSpPr>
        <p:spPr>
          <a:xfrm>
            <a:off x="483205" y="462710"/>
            <a:ext cx="11225590" cy="651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it-IT" sz="3600" b="1" i="0" u="none" strike="noStrike" cap="none">
                <a:solidFill>
                  <a:srgbClr val="B2284B"/>
                </a:solidFill>
                <a:latin typeface="Roboto Slab"/>
                <a:ea typeface="Roboto Slab"/>
                <a:cs typeface="Roboto Slab"/>
                <a:sym typeface="Roboto Slab"/>
              </a:rPr>
              <a:t>LANGUAGE CERTIFICATES AND REQUIREMENTS</a:t>
            </a:r>
            <a:endParaRPr sz="3600" b="0" i="0" u="none" strike="noStrike" cap="none">
              <a:solidFill>
                <a:srgbClr val="000000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pic>
        <p:nvPicPr>
          <p:cNvPr id="537" name="Google Shape;537;p61"/>
          <p:cNvPicPr preferRelativeResize="0"/>
          <p:nvPr/>
        </p:nvPicPr>
        <p:blipFill rotWithShape="1">
          <a:blip r:embed="rId3">
            <a:alphaModFix/>
          </a:blip>
          <a:srcRect r="41116" b="27391"/>
          <a:stretch/>
        </p:blipFill>
        <p:spPr>
          <a:xfrm>
            <a:off x="10148711" y="6238913"/>
            <a:ext cx="1063575" cy="5102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62"/>
          <p:cNvSpPr txBox="1">
            <a:spLocks noGrp="1"/>
          </p:cNvSpPr>
          <p:nvPr>
            <p:ph type="body" idx="1"/>
          </p:nvPr>
        </p:nvSpPr>
        <p:spPr>
          <a:xfrm>
            <a:off x="4963886" y="1728490"/>
            <a:ext cx="6858001" cy="22159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8575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210"/>
              <a:buFont typeface="Noto Sans Symbols"/>
              <a:buChar char="❖"/>
            </a:pPr>
            <a:r>
              <a:rPr lang="it-IT" sz="1600" dirty="0" err="1">
                <a:latin typeface="Roboto Slab"/>
                <a:ea typeface="Roboto Slab"/>
                <a:cs typeface="Roboto Slab"/>
                <a:sym typeface="Roboto Slab"/>
              </a:rPr>
              <a:t>Available</a:t>
            </a:r>
            <a:r>
              <a:rPr lang="it-IT" sz="1600" dirty="0">
                <a:latin typeface="Roboto Slab"/>
                <a:ea typeface="Roboto Slab"/>
                <a:cs typeface="Roboto Slab"/>
                <a:sym typeface="Roboto Slab"/>
              </a:rPr>
              <a:t> for English, French, German, Spanish and </a:t>
            </a:r>
            <a:r>
              <a:rPr lang="it-IT" sz="1600" dirty="0" err="1">
                <a:latin typeface="Roboto Slab"/>
                <a:ea typeface="Roboto Slab"/>
                <a:cs typeface="Roboto Slab"/>
                <a:sym typeface="Roboto Slab"/>
              </a:rPr>
              <a:t>Portuguese</a:t>
            </a:r>
            <a:endParaRPr sz="1600" u="sng" dirty="0">
              <a:solidFill>
                <a:srgbClr val="0070C0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marL="28575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210"/>
              <a:buFont typeface="Noto Sans Symbols"/>
              <a:buChar char="❖"/>
            </a:pPr>
            <a:r>
              <a:rPr lang="it-IT" sz="1600" dirty="0" err="1">
                <a:latin typeface="Roboto Slab"/>
                <a:ea typeface="Roboto Slab"/>
                <a:cs typeface="Roboto Slab"/>
                <a:sym typeface="Roboto Slab"/>
              </a:rPr>
              <a:t>When</a:t>
            </a:r>
            <a:r>
              <a:rPr lang="it-IT" sz="1600" dirty="0">
                <a:latin typeface="Roboto Slab"/>
                <a:ea typeface="Roboto Slab"/>
                <a:cs typeface="Roboto Slab"/>
                <a:sym typeface="Roboto Slab"/>
              </a:rPr>
              <a:t>: March 2025 and </a:t>
            </a:r>
            <a:r>
              <a:rPr lang="it-IT" sz="1600" dirty="0" err="1">
                <a:latin typeface="Roboto Slab"/>
                <a:ea typeface="Roboto Slab"/>
                <a:cs typeface="Roboto Slab"/>
                <a:sym typeface="Roboto Slab"/>
              </a:rPr>
              <a:t>July</a:t>
            </a:r>
            <a:r>
              <a:rPr lang="it-IT" sz="1600" dirty="0">
                <a:latin typeface="Roboto Slab"/>
                <a:ea typeface="Roboto Slab"/>
                <a:cs typeface="Roboto Slab"/>
                <a:sym typeface="Roboto Slab"/>
              </a:rPr>
              <a:t> 2025</a:t>
            </a:r>
            <a:endParaRPr sz="1600" dirty="0">
              <a:latin typeface="Roboto Slab"/>
              <a:ea typeface="Roboto Slab"/>
              <a:cs typeface="Roboto Slab"/>
              <a:sym typeface="Roboto Slab"/>
            </a:endParaRPr>
          </a:p>
          <a:p>
            <a:pPr marL="28575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210"/>
              <a:buFont typeface="Noto Sans Symbols"/>
              <a:buChar char="❖"/>
            </a:pPr>
            <a:r>
              <a:rPr lang="it-IT" sz="1600" dirty="0">
                <a:latin typeface="Roboto Slab"/>
                <a:ea typeface="Roboto Slab"/>
                <a:cs typeface="Roboto Slab"/>
                <a:sym typeface="Roboto Slab"/>
              </a:rPr>
              <a:t>Certified </a:t>
            </a:r>
            <a:r>
              <a:rPr lang="it-IT" sz="1600" dirty="0" err="1">
                <a:latin typeface="Roboto Slab"/>
                <a:ea typeface="Roboto Slab"/>
                <a:cs typeface="Roboto Slab"/>
                <a:sym typeface="Roboto Slab"/>
              </a:rPr>
              <a:t>levels</a:t>
            </a:r>
            <a:r>
              <a:rPr lang="it-IT" sz="1600" dirty="0">
                <a:latin typeface="Roboto Slab"/>
                <a:ea typeface="Roboto Slab"/>
                <a:cs typeface="Roboto Slab"/>
                <a:sym typeface="Roboto Slab"/>
              </a:rPr>
              <a:t> from A2 to C1</a:t>
            </a:r>
            <a:endParaRPr sz="1600" dirty="0">
              <a:latin typeface="Roboto Slab"/>
              <a:ea typeface="Roboto Slab"/>
              <a:cs typeface="Roboto Slab"/>
              <a:sym typeface="Roboto Slab"/>
            </a:endParaRPr>
          </a:p>
          <a:p>
            <a:pPr marL="28575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210"/>
              <a:buFont typeface="Noto Sans Symbols"/>
              <a:buChar char="❖"/>
            </a:pPr>
            <a:r>
              <a:rPr lang="it-IT" sz="1600" dirty="0">
                <a:latin typeface="Roboto Slab"/>
                <a:ea typeface="Roboto Slab"/>
                <a:cs typeface="Roboto Slab"/>
                <a:sym typeface="Roboto Slab"/>
              </a:rPr>
              <a:t>Online </a:t>
            </a:r>
            <a:r>
              <a:rPr lang="it-IT" sz="1600" dirty="0" err="1">
                <a:latin typeface="Roboto Slab"/>
                <a:ea typeface="Roboto Slab"/>
                <a:cs typeface="Roboto Slab"/>
                <a:sym typeface="Roboto Slab"/>
              </a:rPr>
              <a:t>through</a:t>
            </a:r>
            <a:r>
              <a:rPr lang="it-IT" sz="1600" dirty="0">
                <a:latin typeface="Roboto Slab"/>
                <a:ea typeface="Roboto Slab"/>
                <a:cs typeface="Roboto Slab"/>
                <a:sym typeface="Roboto Slab"/>
              </a:rPr>
              <a:t> KIRO Testing</a:t>
            </a:r>
            <a:endParaRPr sz="1600" u="sng" dirty="0">
              <a:latin typeface="Roboto Slab"/>
              <a:ea typeface="Roboto Slab"/>
              <a:cs typeface="Roboto Slab"/>
              <a:sym typeface="Roboto Slab"/>
            </a:endParaRPr>
          </a:p>
          <a:p>
            <a:pPr marL="28575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210"/>
              <a:buFont typeface="Noto Sans Symbols"/>
              <a:buChar char="❖"/>
            </a:pPr>
            <a:r>
              <a:rPr lang="it-IT" sz="1600" dirty="0" err="1">
                <a:latin typeface="Roboto Slab"/>
                <a:ea typeface="Roboto Slab"/>
                <a:cs typeface="Roboto Slab"/>
                <a:sym typeface="Roboto Slab"/>
              </a:rPr>
              <a:t>Preparatory</a:t>
            </a:r>
            <a:r>
              <a:rPr lang="it-IT" sz="1600" dirty="0">
                <a:latin typeface="Roboto Slab"/>
                <a:ea typeface="Roboto Slab"/>
                <a:cs typeface="Roboto Slab"/>
                <a:sym typeface="Roboto Slab"/>
              </a:rPr>
              <a:t> activities </a:t>
            </a:r>
            <a:r>
              <a:rPr lang="it-IT" sz="1600" dirty="0" err="1">
                <a:latin typeface="Roboto Slab"/>
                <a:ea typeface="Roboto Slab"/>
                <a:cs typeface="Roboto Slab"/>
                <a:sym typeface="Roboto Slab"/>
              </a:rPr>
              <a:t>available</a:t>
            </a:r>
            <a:r>
              <a:rPr lang="it-IT" sz="1600" dirty="0">
                <a:latin typeface="Roboto Slab"/>
                <a:ea typeface="Roboto Slab"/>
                <a:cs typeface="Roboto Slab"/>
                <a:sym typeface="Roboto Slab"/>
              </a:rPr>
              <a:t> in KIRO</a:t>
            </a:r>
          </a:p>
          <a:p>
            <a:pPr marL="28575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210"/>
              <a:buFont typeface="Noto Sans Symbols"/>
              <a:buChar char="❖"/>
            </a:pPr>
            <a:r>
              <a:rPr lang="it-IT" sz="1600" dirty="0" err="1">
                <a:latin typeface="Roboto Slab"/>
                <a:ea typeface="Roboto Slab"/>
                <a:cs typeface="Roboto Slab"/>
                <a:sym typeface="Roboto Slab"/>
              </a:rPr>
              <a:t>Bilingual</a:t>
            </a:r>
            <a:r>
              <a:rPr lang="it-IT" sz="1600" dirty="0">
                <a:latin typeface="Roboto Slab"/>
                <a:ea typeface="Roboto Slab"/>
                <a:cs typeface="Roboto Slab"/>
                <a:sym typeface="Roboto Slab"/>
              </a:rPr>
              <a:t> certificate </a:t>
            </a:r>
            <a:r>
              <a:rPr lang="it-IT" sz="1600" dirty="0" err="1">
                <a:latin typeface="Roboto Slab"/>
                <a:ea typeface="Roboto Slab"/>
                <a:cs typeface="Roboto Slab"/>
                <a:sym typeface="Roboto Slab"/>
              </a:rPr>
              <a:t>will</a:t>
            </a:r>
            <a:r>
              <a:rPr lang="it-IT" sz="1600" dirty="0">
                <a:latin typeface="Roboto Slab"/>
                <a:ea typeface="Roboto Slab"/>
                <a:cs typeface="Roboto Slab"/>
                <a:sym typeface="Roboto Slab"/>
              </a:rPr>
              <a:t> be </a:t>
            </a:r>
            <a:r>
              <a:rPr lang="it-IT" sz="1600" dirty="0" err="1">
                <a:latin typeface="Roboto Slab"/>
                <a:ea typeface="Roboto Slab"/>
                <a:cs typeface="Roboto Slab"/>
                <a:sym typeface="Roboto Slab"/>
              </a:rPr>
              <a:t>sent</a:t>
            </a:r>
            <a:r>
              <a:rPr lang="it-IT" sz="1600" dirty="0">
                <a:latin typeface="Roboto Slab"/>
                <a:ea typeface="Roboto Slab"/>
                <a:cs typeface="Roboto Slab"/>
                <a:sym typeface="Roboto Slab"/>
              </a:rPr>
              <a:t> to </a:t>
            </a:r>
            <a:r>
              <a:rPr lang="it-IT" sz="1600" dirty="0" err="1">
                <a:latin typeface="Roboto Slab"/>
                <a:ea typeface="Roboto Slab"/>
                <a:cs typeface="Roboto Slab"/>
                <a:sym typeface="Roboto Slab"/>
              </a:rPr>
              <a:t>students</a:t>
            </a:r>
            <a:r>
              <a:rPr lang="it-IT" sz="1600" dirty="0">
                <a:latin typeface="Roboto Slab"/>
                <a:ea typeface="Roboto Slab"/>
                <a:cs typeface="Roboto Slab"/>
                <a:sym typeface="Roboto Slab"/>
              </a:rPr>
              <a:t> one week after the test</a:t>
            </a:r>
            <a:endParaRPr sz="1600" dirty="0">
              <a:latin typeface="Roboto Slab"/>
              <a:ea typeface="Roboto Slab"/>
              <a:cs typeface="Roboto Slab"/>
              <a:sym typeface="Roboto Slab"/>
            </a:endParaRPr>
          </a:p>
        </p:txBody>
      </p:sp>
      <p:pic>
        <p:nvPicPr>
          <p:cNvPr id="544" name="Google Shape;544;p62"/>
          <p:cNvPicPr preferRelativeResize="0"/>
          <p:nvPr/>
        </p:nvPicPr>
        <p:blipFill rotWithShape="1">
          <a:blip r:embed="rId3">
            <a:alphaModFix/>
          </a:blip>
          <a:srcRect r="41116" b="27391"/>
          <a:stretch/>
        </p:blipFill>
        <p:spPr>
          <a:xfrm>
            <a:off x="10148711" y="6238913"/>
            <a:ext cx="1063575" cy="51023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529;p18">
            <a:extLst>
              <a:ext uri="{FF2B5EF4-FFF2-40B4-BE49-F238E27FC236}">
                <a16:creationId xmlns:a16="http://schemas.microsoft.com/office/drawing/2014/main" id="{DA9AC212-110D-0262-21AB-FEB64240098C}"/>
              </a:ext>
            </a:extLst>
          </p:cNvPr>
          <p:cNvSpPr txBox="1"/>
          <p:nvPr/>
        </p:nvSpPr>
        <p:spPr>
          <a:xfrm>
            <a:off x="483205" y="462710"/>
            <a:ext cx="11225590" cy="651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it-IT" sz="3600" b="1" dirty="0">
                <a:solidFill>
                  <a:srgbClr val="B2284B"/>
                </a:solidFill>
                <a:latin typeface="Roboto Slab"/>
                <a:ea typeface="Roboto Slab"/>
                <a:cs typeface="Roboto Slab"/>
                <a:sym typeface="Roboto Slab"/>
              </a:rPr>
              <a:t>UNIPV LANGUAGE CENTRE</a:t>
            </a:r>
            <a:endParaRPr sz="3600" b="0" i="0" u="none" strike="noStrike" cap="none" dirty="0">
              <a:solidFill>
                <a:srgbClr val="000000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3" name="Google Shape;558;p64">
            <a:extLst>
              <a:ext uri="{FF2B5EF4-FFF2-40B4-BE49-F238E27FC236}">
                <a16:creationId xmlns:a16="http://schemas.microsoft.com/office/drawing/2014/main" id="{BDBAE1F1-7D96-947D-4826-45B04B20B88B}"/>
              </a:ext>
            </a:extLst>
          </p:cNvPr>
          <p:cNvSpPr txBox="1"/>
          <p:nvPr/>
        </p:nvSpPr>
        <p:spPr>
          <a:xfrm>
            <a:off x="6261620" y="1205270"/>
            <a:ext cx="426253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lang="it-IT" sz="2800" b="1" i="0" u="none" strike="noStrike" cap="none" dirty="0" err="1">
                <a:solidFill>
                  <a:srgbClr val="B2284B"/>
                </a:solidFill>
                <a:latin typeface="Roboto Slab"/>
                <a:ea typeface="Roboto Slab"/>
                <a:cs typeface="Roboto Slab"/>
                <a:sym typeface="Roboto Slab"/>
              </a:rPr>
              <a:t>Internal</a:t>
            </a:r>
            <a:r>
              <a:rPr lang="it-IT" sz="2800" b="1" i="0" u="none" strike="noStrike" cap="none" dirty="0">
                <a:solidFill>
                  <a:srgbClr val="B2284B"/>
                </a:solidFill>
                <a:latin typeface="Roboto Slab"/>
                <a:ea typeface="Roboto Slab"/>
                <a:cs typeface="Roboto Slab"/>
                <a:sym typeface="Roboto Slab"/>
              </a:rPr>
              <a:t> </a:t>
            </a:r>
            <a:r>
              <a:rPr lang="it-IT" sz="2800" b="1" i="0" u="none" strike="noStrike" cap="none" dirty="0" err="1">
                <a:solidFill>
                  <a:srgbClr val="B2284B"/>
                </a:solidFill>
                <a:latin typeface="Roboto Slab"/>
                <a:ea typeface="Roboto Slab"/>
                <a:cs typeface="Roboto Slab"/>
                <a:sym typeface="Roboto Slab"/>
              </a:rPr>
              <a:t>language</a:t>
            </a:r>
            <a:r>
              <a:rPr lang="it-IT" sz="2800" b="1" i="0" u="none" strike="noStrike" cap="none" dirty="0">
                <a:solidFill>
                  <a:srgbClr val="B2284B"/>
                </a:solidFill>
                <a:latin typeface="Roboto Slab"/>
                <a:ea typeface="Roboto Slab"/>
                <a:cs typeface="Roboto Slab"/>
                <a:sym typeface="Roboto Slab"/>
              </a:rPr>
              <a:t> </a:t>
            </a:r>
            <a:r>
              <a:rPr lang="it-IT" sz="2800" b="1" i="0" u="none" strike="noStrike" cap="none" dirty="0" err="1">
                <a:solidFill>
                  <a:srgbClr val="B2284B"/>
                </a:solidFill>
                <a:latin typeface="Roboto Slab"/>
                <a:ea typeface="Roboto Slab"/>
                <a:cs typeface="Roboto Slab"/>
                <a:sym typeface="Roboto Slab"/>
              </a:rPr>
              <a:t>tests</a:t>
            </a:r>
            <a:endParaRPr sz="2800" b="0" i="0" u="none" strike="noStrike" cap="none" dirty="0">
              <a:solidFill>
                <a:srgbClr val="B2284B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4" name="Google Shape;558;p64">
            <a:extLst>
              <a:ext uri="{FF2B5EF4-FFF2-40B4-BE49-F238E27FC236}">
                <a16:creationId xmlns:a16="http://schemas.microsoft.com/office/drawing/2014/main" id="{FBEDBEEC-A95D-8AF4-6F48-BF06F30739EA}"/>
              </a:ext>
            </a:extLst>
          </p:cNvPr>
          <p:cNvSpPr txBox="1"/>
          <p:nvPr/>
        </p:nvSpPr>
        <p:spPr>
          <a:xfrm>
            <a:off x="5967316" y="4022922"/>
            <a:ext cx="485114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lang="it-IT" sz="2800" b="1" i="0" u="none" strike="noStrike" cap="none" dirty="0">
                <a:solidFill>
                  <a:srgbClr val="B2284B"/>
                </a:solidFill>
                <a:latin typeface="Roboto Slab"/>
                <a:ea typeface="Roboto Slab"/>
                <a:cs typeface="Roboto Slab"/>
                <a:sym typeface="Roboto Slab"/>
              </a:rPr>
              <a:t>International </a:t>
            </a:r>
            <a:r>
              <a:rPr lang="it-IT" sz="2800" b="1" i="0" u="none" strike="noStrike" cap="none" dirty="0" err="1">
                <a:solidFill>
                  <a:srgbClr val="B2284B"/>
                </a:solidFill>
                <a:latin typeface="Roboto Slab"/>
                <a:ea typeface="Roboto Slab"/>
                <a:cs typeface="Roboto Slab"/>
                <a:sym typeface="Roboto Slab"/>
              </a:rPr>
              <a:t>certifications</a:t>
            </a:r>
            <a:endParaRPr sz="2800" b="0" i="0" u="none" strike="noStrike" cap="none" dirty="0">
              <a:solidFill>
                <a:srgbClr val="B2284B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5" name="Google Shape;550;p63">
            <a:extLst>
              <a:ext uri="{FF2B5EF4-FFF2-40B4-BE49-F238E27FC236}">
                <a16:creationId xmlns:a16="http://schemas.microsoft.com/office/drawing/2014/main" id="{126CE689-8922-0AD8-5F0D-0FB913AD12D6}"/>
              </a:ext>
            </a:extLst>
          </p:cNvPr>
          <p:cNvSpPr txBox="1">
            <a:spLocks/>
          </p:cNvSpPr>
          <p:nvPr/>
        </p:nvSpPr>
        <p:spPr>
          <a:xfrm>
            <a:off x="4963886" y="4546102"/>
            <a:ext cx="6988628" cy="1754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285750" indent="-285750">
              <a:spcBef>
                <a:spcPts val="0"/>
              </a:spcBef>
              <a:buSzPts val="2000"/>
              <a:buFont typeface="Noto Sans Symbols"/>
              <a:buChar char="❖"/>
            </a:pPr>
            <a:r>
              <a:rPr lang="en-US" sz="1600" dirty="0">
                <a:latin typeface="Roboto Slab"/>
                <a:ea typeface="Roboto Slab"/>
                <a:cs typeface="Roboto Slab"/>
                <a:sym typeface="Roboto Slab"/>
              </a:rPr>
              <a:t>English: IELTS Academy </a:t>
            </a:r>
            <a:r>
              <a:rPr lang="en-US" sz="1600" i="1" dirty="0">
                <a:latin typeface="Roboto Slab"/>
                <a:ea typeface="Roboto Slab"/>
                <a:cs typeface="Roboto Slab"/>
                <a:sym typeface="Roboto Slab"/>
              </a:rPr>
              <a:t>(next available session: 13th February 2025)</a:t>
            </a:r>
          </a:p>
          <a:p>
            <a:pPr marL="285750" indent="-285750">
              <a:buSzPts val="2000"/>
              <a:buFont typeface="Noto Sans Symbols"/>
              <a:buChar char="❖"/>
            </a:pPr>
            <a:r>
              <a:rPr lang="en-US" sz="1600" dirty="0">
                <a:latin typeface="Roboto Slab"/>
                <a:ea typeface="Roboto Slab"/>
                <a:cs typeface="Roboto Slab"/>
                <a:sym typeface="Roboto Slab"/>
              </a:rPr>
              <a:t>French: DELF-DALF</a:t>
            </a:r>
            <a:endParaRPr lang="en-US" sz="1600" i="1" dirty="0">
              <a:latin typeface="Roboto Slab"/>
              <a:ea typeface="Roboto Slab"/>
              <a:cs typeface="Roboto Slab"/>
              <a:sym typeface="Roboto Slab"/>
            </a:endParaRPr>
          </a:p>
          <a:p>
            <a:pPr marL="285750" indent="-285750">
              <a:buSzPts val="2000"/>
              <a:buFont typeface="Noto Sans Symbols"/>
              <a:buChar char="❖"/>
            </a:pPr>
            <a:r>
              <a:rPr lang="en-US" sz="1600" dirty="0">
                <a:latin typeface="Roboto Slab"/>
                <a:ea typeface="Roboto Slab"/>
                <a:cs typeface="Roboto Slab"/>
                <a:sym typeface="Roboto Slab"/>
              </a:rPr>
              <a:t>German: </a:t>
            </a:r>
            <a:r>
              <a:rPr lang="en-US" sz="1600" dirty="0" err="1">
                <a:latin typeface="Roboto Slab"/>
                <a:ea typeface="Roboto Slab"/>
                <a:cs typeface="Roboto Slab"/>
                <a:sym typeface="Roboto Slab"/>
              </a:rPr>
              <a:t>TestDaf</a:t>
            </a:r>
            <a:endParaRPr lang="en-US" sz="1600" dirty="0">
              <a:latin typeface="Roboto Slab"/>
              <a:ea typeface="Roboto Slab"/>
              <a:cs typeface="Roboto Slab"/>
              <a:sym typeface="Roboto Slab"/>
            </a:endParaRPr>
          </a:p>
          <a:p>
            <a:pPr marL="0" indent="0">
              <a:buClr>
                <a:srgbClr val="B2284B"/>
              </a:buClr>
              <a:buSzPts val="2000"/>
              <a:buFont typeface="Arial"/>
              <a:buNone/>
            </a:pPr>
            <a:r>
              <a:rPr lang="en-US" sz="1600" dirty="0">
                <a:latin typeface="Roboto Slab"/>
                <a:ea typeface="Roboto Slab"/>
                <a:cs typeface="Roboto Slab"/>
                <a:sym typeface="Roboto Slab"/>
              </a:rPr>
              <a:t>UNIPV students have priority in the </a:t>
            </a:r>
            <a:r>
              <a:rPr lang="en-US" sz="1600" dirty="0" err="1">
                <a:latin typeface="Roboto Slab"/>
                <a:ea typeface="Roboto Slab"/>
                <a:cs typeface="Roboto Slab"/>
                <a:sym typeface="Roboto Slab"/>
              </a:rPr>
              <a:t>enrollement</a:t>
            </a:r>
            <a:r>
              <a:rPr lang="en-US" sz="1600" dirty="0">
                <a:latin typeface="Roboto Slab"/>
                <a:ea typeface="Roboto Slab"/>
                <a:cs typeface="Roboto Slab"/>
                <a:sym typeface="Roboto Slab"/>
              </a:rPr>
              <a:t> and discounted fares</a:t>
            </a:r>
            <a:endParaRPr lang="en-US" sz="1600" dirty="0">
              <a:solidFill>
                <a:srgbClr val="0070C0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8" name="Ovale 7">
            <a:extLst>
              <a:ext uri="{FF2B5EF4-FFF2-40B4-BE49-F238E27FC236}">
                <a16:creationId xmlns:a16="http://schemas.microsoft.com/office/drawing/2014/main" id="{F219C88B-E861-D14A-4134-1C56B217F3BD}"/>
              </a:ext>
            </a:extLst>
          </p:cNvPr>
          <p:cNvSpPr/>
          <p:nvPr/>
        </p:nvSpPr>
        <p:spPr>
          <a:xfrm>
            <a:off x="634482" y="2144481"/>
            <a:ext cx="3600000" cy="3600000"/>
          </a:xfrm>
          <a:prstGeom prst="ellipse">
            <a:avLst/>
          </a:prstGeom>
          <a:solidFill>
            <a:srgbClr val="B2284B"/>
          </a:solidFill>
          <a:ln>
            <a:solidFill>
              <a:srgbClr val="B228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Google Shape;542;p62">
            <a:extLst>
              <a:ext uri="{FF2B5EF4-FFF2-40B4-BE49-F238E27FC236}">
                <a16:creationId xmlns:a16="http://schemas.microsoft.com/office/drawing/2014/main" id="{0EB51BA4-1124-DAF4-11F0-1D3C39ABAFDD}"/>
              </a:ext>
            </a:extLst>
          </p:cNvPr>
          <p:cNvSpPr txBox="1"/>
          <p:nvPr/>
        </p:nvSpPr>
        <p:spPr>
          <a:xfrm>
            <a:off x="1039791" y="2571428"/>
            <a:ext cx="2789382" cy="2746106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 lnSpcReduction="100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SzPts val="3600"/>
            </a:pPr>
            <a:r>
              <a:rPr lang="en-US" sz="3600" b="1" kern="1200" dirty="0">
                <a:solidFill>
                  <a:srgbClr val="FFFFFF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Roboto Slab"/>
              </a:rPr>
              <a:t>UNIPV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SzPts val="3600"/>
            </a:pPr>
            <a:r>
              <a:rPr lang="en-US" sz="3600" b="1" i="0" u="none" strike="noStrike" kern="1200" cap="none" dirty="0">
                <a:solidFill>
                  <a:srgbClr val="FFFFFF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Roboto Slab"/>
              </a:rPr>
              <a:t>LANGUAGE CENTRE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SzPts val="3600"/>
            </a:pPr>
            <a:endParaRPr lang="en-US" sz="3600" b="1" kern="1200" dirty="0">
              <a:solidFill>
                <a:srgbClr val="FFFFFF"/>
              </a:solidFill>
              <a:latin typeface="Roboto Slab" pitchFamily="2" charset="0"/>
              <a:ea typeface="Roboto Slab" pitchFamily="2" charset="0"/>
              <a:cs typeface="Roboto Slab" pitchFamily="2" charset="0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SzPts val="3600"/>
            </a:pPr>
            <a:r>
              <a:rPr lang="en-US" sz="3600" b="1" kern="1200" dirty="0">
                <a:solidFill>
                  <a:srgbClr val="FFFFFF"/>
                </a:solidFill>
                <a:latin typeface="Roboto Slab" pitchFamily="2" charset="0"/>
                <a:ea typeface="Roboto Slab" pitchFamily="2" charset="0"/>
                <a:cs typeface="Roboto Slab" pitchFamily="2" charset="0"/>
              </a:rPr>
              <a:t>cla.unipv.it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6" name="Google Shape;556;p64"/>
          <p:cNvPicPr preferRelativeResize="0"/>
          <p:nvPr/>
        </p:nvPicPr>
        <p:blipFill rotWithShape="1">
          <a:blip r:embed="rId3">
            <a:alphaModFix/>
          </a:blip>
          <a:srcRect r="41116" b="27391"/>
          <a:stretch/>
        </p:blipFill>
        <p:spPr>
          <a:xfrm>
            <a:off x="10148711" y="6238913"/>
            <a:ext cx="1063575" cy="510230"/>
          </a:xfrm>
          <a:prstGeom prst="rect">
            <a:avLst/>
          </a:prstGeom>
          <a:noFill/>
          <a:ln>
            <a:noFill/>
          </a:ln>
        </p:spPr>
      </p:pic>
      <p:sp>
        <p:nvSpPr>
          <p:cNvPr id="557" name="Google Shape;557;p64"/>
          <p:cNvSpPr txBox="1"/>
          <p:nvPr/>
        </p:nvSpPr>
        <p:spPr>
          <a:xfrm>
            <a:off x="2280558" y="432040"/>
            <a:ext cx="7630885" cy="651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it-IT" sz="3600" b="1" i="0" u="none" strike="noStrike" cap="none" dirty="0">
                <a:solidFill>
                  <a:srgbClr val="B2284B"/>
                </a:solidFill>
                <a:latin typeface="Roboto Slab"/>
                <a:ea typeface="Roboto Slab"/>
                <a:cs typeface="Roboto Slab"/>
                <a:sym typeface="Roboto Slab"/>
              </a:rPr>
              <a:t>WHAT IF I CANNOT GO ABROAD?</a:t>
            </a:r>
            <a:endParaRPr sz="3600" b="0" i="0" u="none" strike="noStrike" cap="none" dirty="0">
              <a:solidFill>
                <a:srgbClr val="000000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558" name="Google Shape;558;p64"/>
          <p:cNvSpPr txBox="1"/>
          <p:nvPr/>
        </p:nvSpPr>
        <p:spPr>
          <a:xfrm>
            <a:off x="2231574" y="1914397"/>
            <a:ext cx="7728853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lang="it-IT" sz="2800" b="1" i="0" u="none" strike="noStrike" cap="none" dirty="0" err="1">
                <a:solidFill>
                  <a:srgbClr val="B2284B"/>
                </a:solidFill>
                <a:latin typeface="Roboto Slab"/>
                <a:ea typeface="Roboto Slab"/>
                <a:cs typeface="Roboto Slab"/>
                <a:sym typeface="Roboto Slab"/>
              </a:rPr>
              <a:t>Participate</a:t>
            </a:r>
            <a:r>
              <a:rPr lang="it-IT" sz="2800" b="1" i="0" u="none" strike="noStrike" cap="none" dirty="0">
                <a:solidFill>
                  <a:srgbClr val="B2284B"/>
                </a:solidFill>
                <a:latin typeface="Roboto Slab"/>
                <a:ea typeface="Roboto Slab"/>
                <a:cs typeface="Roboto Slab"/>
                <a:sym typeface="Roboto Slab"/>
              </a:rPr>
              <a:t> in UNIPV international activities</a:t>
            </a:r>
            <a:endParaRPr sz="2800" b="0" i="0" u="none" strike="noStrike" cap="none" dirty="0">
              <a:solidFill>
                <a:srgbClr val="B2284B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grpSp>
        <p:nvGrpSpPr>
          <p:cNvPr id="559" name="Google Shape;559;p64"/>
          <p:cNvGrpSpPr/>
          <p:nvPr/>
        </p:nvGrpSpPr>
        <p:grpSpPr>
          <a:xfrm>
            <a:off x="1808731" y="2800384"/>
            <a:ext cx="8574535" cy="1620000"/>
            <a:chOff x="4974920" y="2619000"/>
            <a:chExt cx="8574535" cy="1620000"/>
          </a:xfrm>
        </p:grpSpPr>
        <p:sp>
          <p:nvSpPr>
            <p:cNvPr id="560" name="Google Shape;560;p64"/>
            <p:cNvSpPr/>
            <p:nvPr/>
          </p:nvSpPr>
          <p:spPr>
            <a:xfrm>
              <a:off x="4974920" y="2619000"/>
              <a:ext cx="2242159" cy="1620000"/>
            </a:xfrm>
            <a:prstGeom prst="roundRect">
              <a:avLst>
                <a:gd name="adj" fmla="val 16667"/>
              </a:avLst>
            </a:prstGeom>
            <a:solidFill>
              <a:srgbClr val="A5A5A5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it-IT" sz="1600" b="0" i="0" u="none" strike="noStrike" cap="none" dirty="0">
                  <a:solidFill>
                    <a:schemeClr val="lt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Tutor project</a:t>
              </a:r>
              <a:endParaRPr sz="1600" b="0" i="0" u="none" strike="noStrike" cap="none" dirty="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561" name="Google Shape;561;p64"/>
            <p:cNvSpPr/>
            <p:nvPr/>
          </p:nvSpPr>
          <p:spPr>
            <a:xfrm>
              <a:off x="11307296" y="2619000"/>
              <a:ext cx="2242159" cy="1620000"/>
            </a:xfrm>
            <a:prstGeom prst="roundRect">
              <a:avLst>
                <a:gd name="adj" fmla="val 16667"/>
              </a:avLst>
            </a:prstGeom>
            <a:solidFill>
              <a:srgbClr val="548135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it-IT" sz="1600" b="0" i="0" u="none" strike="noStrike" cap="none">
                  <a:solidFill>
                    <a:schemeClr val="lt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ESN activities</a:t>
              </a:r>
              <a:endParaRPr sz="1600" b="0" i="0" u="none" strike="noStrike" cap="non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</p:grpSp>
      <p:sp>
        <p:nvSpPr>
          <p:cNvPr id="2" name="Google Shape;560;p64">
            <a:extLst>
              <a:ext uri="{FF2B5EF4-FFF2-40B4-BE49-F238E27FC236}">
                <a16:creationId xmlns:a16="http://schemas.microsoft.com/office/drawing/2014/main" id="{07095E83-3209-ADF3-1F81-2928133AB5AC}"/>
              </a:ext>
            </a:extLst>
          </p:cNvPr>
          <p:cNvSpPr/>
          <p:nvPr/>
        </p:nvSpPr>
        <p:spPr>
          <a:xfrm>
            <a:off x="4974920" y="2800384"/>
            <a:ext cx="2242159" cy="1620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-IT" sz="1600" dirty="0" err="1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rPr>
              <a:t>Italian</a:t>
            </a:r>
            <a:r>
              <a:rPr lang="it-IT" sz="1600" dirty="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rPr>
              <a:t> Erasmus</a:t>
            </a:r>
            <a:endParaRPr sz="1600" b="0" i="0" u="none" strike="noStrike" cap="none" dirty="0">
              <a:solidFill>
                <a:schemeClr val="lt1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557;p64">
            <a:extLst>
              <a:ext uri="{FF2B5EF4-FFF2-40B4-BE49-F238E27FC236}">
                <a16:creationId xmlns:a16="http://schemas.microsoft.com/office/drawing/2014/main" id="{E2D3F816-584B-4CA9-F169-41FA7429E962}"/>
              </a:ext>
            </a:extLst>
          </p:cNvPr>
          <p:cNvSpPr txBox="1"/>
          <p:nvPr/>
        </p:nvSpPr>
        <p:spPr>
          <a:xfrm>
            <a:off x="2280558" y="432040"/>
            <a:ext cx="7630885" cy="65106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it-IT" sz="3600" b="1" i="0" u="none" strike="noStrike" cap="none" dirty="0">
                <a:solidFill>
                  <a:srgbClr val="B2284B"/>
                </a:solidFill>
                <a:latin typeface="Roboto Slab"/>
                <a:ea typeface="Roboto Slab"/>
                <a:cs typeface="Roboto Slab"/>
                <a:sym typeface="Roboto Slab"/>
              </a:rPr>
              <a:t>ITALIAN ERASMUS</a:t>
            </a:r>
            <a:endParaRPr sz="3600" b="0" i="0" u="none" strike="noStrike" cap="none" dirty="0">
              <a:solidFill>
                <a:srgbClr val="000000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pic>
        <p:nvPicPr>
          <p:cNvPr id="5" name="Google Shape;556;p64">
            <a:extLst>
              <a:ext uri="{FF2B5EF4-FFF2-40B4-BE49-F238E27FC236}">
                <a16:creationId xmlns:a16="http://schemas.microsoft.com/office/drawing/2014/main" id="{1CAFFC6A-71E2-4C81-7E9B-582C59BDD17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r="41116" b="27391"/>
          <a:stretch/>
        </p:blipFill>
        <p:spPr>
          <a:xfrm>
            <a:off x="10148711" y="6238913"/>
            <a:ext cx="1063575" cy="51023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21;p22">
            <a:extLst>
              <a:ext uri="{FF2B5EF4-FFF2-40B4-BE49-F238E27FC236}">
                <a16:creationId xmlns:a16="http://schemas.microsoft.com/office/drawing/2014/main" id="{B80FB184-FE3A-632F-1296-D9A8AC25D2B9}"/>
              </a:ext>
            </a:extLst>
          </p:cNvPr>
          <p:cNvSpPr/>
          <p:nvPr/>
        </p:nvSpPr>
        <p:spPr>
          <a:xfrm>
            <a:off x="2505389" y="2275856"/>
            <a:ext cx="9072000" cy="1152000"/>
          </a:xfrm>
          <a:prstGeom prst="rect">
            <a:avLst/>
          </a:prstGeom>
          <a:solidFill>
            <a:srgbClr val="B2284B">
              <a:alpha val="13725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222;p22">
            <a:extLst>
              <a:ext uri="{FF2B5EF4-FFF2-40B4-BE49-F238E27FC236}">
                <a16:creationId xmlns:a16="http://schemas.microsoft.com/office/drawing/2014/main" id="{2B49DC3C-5ADB-A8CF-1AFB-FDC143D0EE34}"/>
              </a:ext>
            </a:extLst>
          </p:cNvPr>
          <p:cNvSpPr/>
          <p:nvPr/>
        </p:nvSpPr>
        <p:spPr>
          <a:xfrm>
            <a:off x="2505389" y="3482679"/>
            <a:ext cx="9072000" cy="1152000"/>
          </a:xfrm>
          <a:prstGeom prst="rect">
            <a:avLst/>
          </a:prstGeom>
          <a:solidFill>
            <a:srgbClr val="B2284B">
              <a:alpha val="13725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223;p22">
            <a:extLst>
              <a:ext uri="{FF2B5EF4-FFF2-40B4-BE49-F238E27FC236}">
                <a16:creationId xmlns:a16="http://schemas.microsoft.com/office/drawing/2014/main" id="{8CBE7429-224A-B2AC-5517-C147E9434608}"/>
              </a:ext>
            </a:extLst>
          </p:cNvPr>
          <p:cNvSpPr/>
          <p:nvPr/>
        </p:nvSpPr>
        <p:spPr>
          <a:xfrm>
            <a:off x="2506925" y="1067355"/>
            <a:ext cx="9072000" cy="1152000"/>
          </a:xfrm>
          <a:prstGeom prst="rect">
            <a:avLst/>
          </a:prstGeom>
          <a:solidFill>
            <a:srgbClr val="B2284B">
              <a:alpha val="13725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225;p22">
            <a:extLst>
              <a:ext uri="{FF2B5EF4-FFF2-40B4-BE49-F238E27FC236}">
                <a16:creationId xmlns:a16="http://schemas.microsoft.com/office/drawing/2014/main" id="{E2D2D740-934D-EA13-BC4B-7149BD3D622F}"/>
              </a:ext>
            </a:extLst>
          </p:cNvPr>
          <p:cNvSpPr txBox="1"/>
          <p:nvPr/>
        </p:nvSpPr>
        <p:spPr>
          <a:xfrm>
            <a:off x="606987" y="1065948"/>
            <a:ext cx="1899938" cy="1152000"/>
          </a:xfrm>
          <a:prstGeom prst="rect">
            <a:avLst/>
          </a:prstGeom>
          <a:solidFill>
            <a:srgbClr val="B2284B"/>
          </a:solidFill>
          <a:ln>
            <a:noFill/>
          </a:ln>
        </p:spPr>
        <p:txBody>
          <a:bodyPr spcFirstLastPara="1" wrap="square" lIns="113775" tIns="65000" rIns="113775" bIns="650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t-IT" sz="2800" b="1" i="0" u="none" strike="noStrike" cap="none" dirty="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rPr>
              <a:t>WHAT</a:t>
            </a:r>
            <a:endParaRPr sz="2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226;p22">
            <a:extLst>
              <a:ext uri="{FF2B5EF4-FFF2-40B4-BE49-F238E27FC236}">
                <a16:creationId xmlns:a16="http://schemas.microsoft.com/office/drawing/2014/main" id="{75A1C6D8-1D66-6CE7-4CA1-1C89E75EE2AC}"/>
              </a:ext>
            </a:extLst>
          </p:cNvPr>
          <p:cNvSpPr txBox="1"/>
          <p:nvPr/>
        </p:nvSpPr>
        <p:spPr>
          <a:xfrm>
            <a:off x="605451" y="2275017"/>
            <a:ext cx="1899938" cy="1152000"/>
          </a:xfrm>
          <a:prstGeom prst="rect">
            <a:avLst/>
          </a:prstGeom>
          <a:solidFill>
            <a:srgbClr val="B2284B"/>
          </a:solidFill>
          <a:ln>
            <a:noFill/>
          </a:ln>
        </p:spPr>
        <p:txBody>
          <a:bodyPr spcFirstLastPara="1" wrap="square" lIns="113775" tIns="65000" rIns="113775" bIns="650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t-IT" sz="2800" b="1" i="0" u="none" strike="noStrike" cap="none" dirty="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rPr>
              <a:t>WHERE</a:t>
            </a:r>
            <a:endParaRPr sz="2800" b="1" i="0" u="none" strike="noStrike" cap="none" dirty="0">
              <a:solidFill>
                <a:schemeClr val="lt1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11" name="Google Shape;227;p22">
            <a:extLst>
              <a:ext uri="{FF2B5EF4-FFF2-40B4-BE49-F238E27FC236}">
                <a16:creationId xmlns:a16="http://schemas.microsoft.com/office/drawing/2014/main" id="{2FA9C24D-A9B1-D371-32FA-823E715CD886}"/>
              </a:ext>
            </a:extLst>
          </p:cNvPr>
          <p:cNvSpPr txBox="1"/>
          <p:nvPr/>
        </p:nvSpPr>
        <p:spPr>
          <a:xfrm>
            <a:off x="605451" y="3485070"/>
            <a:ext cx="1899938" cy="1152000"/>
          </a:xfrm>
          <a:prstGeom prst="rect">
            <a:avLst/>
          </a:prstGeom>
          <a:solidFill>
            <a:srgbClr val="B2284B"/>
          </a:solidFill>
          <a:ln>
            <a:noFill/>
          </a:ln>
        </p:spPr>
        <p:txBody>
          <a:bodyPr spcFirstLastPara="1" wrap="square" lIns="113775" tIns="65000" rIns="113775" bIns="650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t-IT" sz="2800" b="1" i="0" u="none" strike="noStrike" cap="non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rPr>
              <a:t>WHO</a:t>
            </a:r>
            <a:endParaRPr sz="2800" b="0" i="0" u="none" strike="noStrike" cap="none">
              <a:solidFill>
                <a:schemeClr val="lt1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12" name="Google Shape;228;p22">
            <a:extLst>
              <a:ext uri="{FF2B5EF4-FFF2-40B4-BE49-F238E27FC236}">
                <a16:creationId xmlns:a16="http://schemas.microsoft.com/office/drawing/2014/main" id="{C7A9E7B8-E12C-9089-E481-36FF7FE5BDF6}"/>
              </a:ext>
            </a:extLst>
          </p:cNvPr>
          <p:cNvSpPr/>
          <p:nvPr/>
        </p:nvSpPr>
        <p:spPr>
          <a:xfrm>
            <a:off x="9470571" y="1074507"/>
            <a:ext cx="2108353" cy="1152000"/>
          </a:xfrm>
          <a:prstGeom prst="rect">
            <a:avLst/>
          </a:prstGeom>
          <a:noFill/>
          <a:ln w="25400" cap="flat" cmpd="sng">
            <a:solidFill>
              <a:srgbClr val="B228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Full recognition of the completed activities at the end of the period</a:t>
            </a:r>
            <a:endParaRPr lang="en-US" sz="1600" dirty="0"/>
          </a:p>
        </p:txBody>
      </p:sp>
      <p:sp>
        <p:nvSpPr>
          <p:cNvPr id="13" name="Google Shape;229;p22">
            <a:extLst>
              <a:ext uri="{FF2B5EF4-FFF2-40B4-BE49-F238E27FC236}">
                <a16:creationId xmlns:a16="http://schemas.microsoft.com/office/drawing/2014/main" id="{BEE49EA9-F418-87E9-0FBE-ED04D22A0DFA}"/>
              </a:ext>
            </a:extLst>
          </p:cNvPr>
          <p:cNvSpPr/>
          <p:nvPr/>
        </p:nvSpPr>
        <p:spPr>
          <a:xfrm>
            <a:off x="7305869" y="1074507"/>
            <a:ext cx="2108353" cy="1152000"/>
          </a:xfrm>
          <a:prstGeom prst="rect">
            <a:avLst/>
          </a:prstGeom>
          <a:noFill/>
          <a:ln w="25400" cap="flat" cmpd="sng">
            <a:solidFill>
              <a:srgbClr val="B228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3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Attend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courses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and take 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exams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, 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carry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out 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research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activity for 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thesis</a:t>
            </a:r>
            <a:endParaRPr sz="1600" b="0" i="0" u="none" strike="noStrike" cap="none" dirty="0">
              <a:solidFill>
                <a:schemeClr val="dk1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14" name="Google Shape;230;p22">
            <a:extLst>
              <a:ext uri="{FF2B5EF4-FFF2-40B4-BE49-F238E27FC236}">
                <a16:creationId xmlns:a16="http://schemas.microsoft.com/office/drawing/2014/main" id="{0B490334-83F4-22D1-2252-A20D01BD574B}"/>
              </a:ext>
            </a:extLst>
          </p:cNvPr>
          <p:cNvSpPr/>
          <p:nvPr/>
        </p:nvSpPr>
        <p:spPr>
          <a:xfrm>
            <a:off x="2657727" y="1076756"/>
            <a:ext cx="4573498" cy="1152000"/>
          </a:xfrm>
          <a:prstGeom prst="rect">
            <a:avLst/>
          </a:prstGeom>
          <a:noFill/>
          <a:ln w="25400" cap="flat" cmpd="sng">
            <a:solidFill>
              <a:srgbClr val="B228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National 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mobility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program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aimed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at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promoting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interdisciplinary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and 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flexible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study 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paths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, 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fostering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integration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among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Italian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Universities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– min. 3 and max. 6 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months</a:t>
            </a:r>
            <a:endParaRPr sz="16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232;p22">
            <a:extLst>
              <a:ext uri="{FF2B5EF4-FFF2-40B4-BE49-F238E27FC236}">
                <a16:creationId xmlns:a16="http://schemas.microsoft.com/office/drawing/2014/main" id="{953D1547-8A7A-772D-76AB-F48E9FB4A408}"/>
              </a:ext>
            </a:extLst>
          </p:cNvPr>
          <p:cNvSpPr/>
          <p:nvPr/>
        </p:nvSpPr>
        <p:spPr>
          <a:xfrm>
            <a:off x="2656191" y="2286120"/>
            <a:ext cx="8921198" cy="1152000"/>
          </a:xfrm>
          <a:prstGeom prst="rect">
            <a:avLst/>
          </a:prstGeom>
          <a:noFill/>
          <a:ln w="25400" cap="flat" cmpd="sng">
            <a:solidFill>
              <a:srgbClr val="B228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University of 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Naples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‘’Federico II’’</a:t>
            </a:r>
          </a:p>
          <a:p>
            <a: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University of Padua</a:t>
            </a:r>
          </a:p>
          <a:p>
            <a: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University of Pisa</a:t>
            </a:r>
          </a:p>
          <a:p>
            <a: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University of Bologna</a:t>
            </a:r>
          </a:p>
          <a:p>
            <a: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University of Catania</a:t>
            </a:r>
          </a:p>
        </p:txBody>
      </p:sp>
      <p:sp>
        <p:nvSpPr>
          <p:cNvPr id="17" name="Google Shape;233;p22">
            <a:extLst>
              <a:ext uri="{FF2B5EF4-FFF2-40B4-BE49-F238E27FC236}">
                <a16:creationId xmlns:a16="http://schemas.microsoft.com/office/drawing/2014/main" id="{259EFB7D-9F90-C0BA-82B8-0E0B9195D804}"/>
              </a:ext>
            </a:extLst>
          </p:cNvPr>
          <p:cNvSpPr/>
          <p:nvPr/>
        </p:nvSpPr>
        <p:spPr>
          <a:xfrm>
            <a:off x="2656191" y="3492517"/>
            <a:ext cx="8921198" cy="1152000"/>
          </a:xfrm>
          <a:prstGeom prst="rect">
            <a:avLst/>
          </a:prstGeom>
          <a:noFill/>
          <a:ln w="25400" cap="flat" cmpd="sng">
            <a:solidFill>
              <a:srgbClr val="B228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Students enrolled in bachelor or master degrees</a:t>
            </a:r>
            <a:endParaRPr lang="en-US" sz="1600" dirty="0"/>
          </a:p>
        </p:txBody>
      </p:sp>
      <p:sp>
        <p:nvSpPr>
          <p:cNvPr id="18" name="Google Shape;241;p49">
            <a:extLst>
              <a:ext uri="{FF2B5EF4-FFF2-40B4-BE49-F238E27FC236}">
                <a16:creationId xmlns:a16="http://schemas.microsoft.com/office/drawing/2014/main" id="{FE2918A6-9E7B-B1D2-6146-93FAA1E5FD1C}"/>
              </a:ext>
            </a:extLst>
          </p:cNvPr>
          <p:cNvSpPr/>
          <p:nvPr/>
        </p:nvSpPr>
        <p:spPr>
          <a:xfrm>
            <a:off x="2505389" y="4689502"/>
            <a:ext cx="9072000" cy="1152000"/>
          </a:xfrm>
          <a:prstGeom prst="rect">
            <a:avLst/>
          </a:prstGeom>
          <a:solidFill>
            <a:srgbClr val="B2284B">
              <a:alpha val="13725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243;p49">
            <a:extLst>
              <a:ext uri="{FF2B5EF4-FFF2-40B4-BE49-F238E27FC236}">
                <a16:creationId xmlns:a16="http://schemas.microsoft.com/office/drawing/2014/main" id="{ABC64B32-9893-988F-F1A0-63835C9FEFF3}"/>
              </a:ext>
            </a:extLst>
          </p:cNvPr>
          <p:cNvSpPr txBox="1"/>
          <p:nvPr/>
        </p:nvSpPr>
        <p:spPr>
          <a:xfrm>
            <a:off x="605451" y="4688663"/>
            <a:ext cx="1899938" cy="1152000"/>
          </a:xfrm>
          <a:prstGeom prst="rect">
            <a:avLst/>
          </a:prstGeom>
          <a:solidFill>
            <a:srgbClr val="B2284B"/>
          </a:solidFill>
          <a:ln>
            <a:noFill/>
          </a:ln>
        </p:spPr>
        <p:txBody>
          <a:bodyPr spcFirstLastPara="1" wrap="square" lIns="113775" tIns="65000" rIns="113775" bIns="650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t-IT" sz="2800" b="1" i="0" u="none" strike="noStrike" cap="none" dirty="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rPr>
              <a:t>GRANT</a:t>
            </a:r>
            <a:endParaRPr sz="2800" b="1" i="0" u="none" strike="noStrike" cap="none" dirty="0">
              <a:solidFill>
                <a:schemeClr val="lt1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20" name="Google Shape;248;p49">
            <a:extLst>
              <a:ext uri="{FF2B5EF4-FFF2-40B4-BE49-F238E27FC236}">
                <a16:creationId xmlns:a16="http://schemas.microsoft.com/office/drawing/2014/main" id="{BD377899-5902-64A5-1B31-BC71A39E4B49}"/>
              </a:ext>
            </a:extLst>
          </p:cNvPr>
          <p:cNvSpPr/>
          <p:nvPr/>
        </p:nvSpPr>
        <p:spPr>
          <a:xfrm>
            <a:off x="2656191" y="4697084"/>
            <a:ext cx="8921198" cy="1152000"/>
          </a:xfrm>
          <a:prstGeom prst="rect">
            <a:avLst/>
          </a:prstGeom>
          <a:noFill/>
          <a:ln w="25400" cap="flat" cmpd="sng">
            <a:solidFill>
              <a:srgbClr val="B228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600,00€/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month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for 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students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with maximum 36,000 ISEE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9046105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"/>
          <p:cNvSpPr txBox="1"/>
          <p:nvPr/>
        </p:nvSpPr>
        <p:spPr>
          <a:xfrm>
            <a:off x="979221" y="1858831"/>
            <a:ext cx="3656100" cy="10464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it-IT" sz="2800" b="1" i="0" u="none" strike="noStrike" cap="none">
                <a:solidFill>
                  <a:srgbClr val="B2284B"/>
                </a:solidFill>
                <a:latin typeface="Roboto Slab"/>
                <a:ea typeface="Roboto Slab"/>
                <a:cs typeface="Roboto Slab"/>
                <a:sym typeface="Roboto Slab"/>
              </a:rPr>
              <a:t>One-to-one meeting in a virtual room</a:t>
            </a:r>
            <a:endParaRPr sz="2800" b="1" i="0" u="none" strike="noStrike" cap="none">
              <a:solidFill>
                <a:srgbClr val="B2284B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113" name="Google Shape;113;p5"/>
          <p:cNvSpPr txBox="1"/>
          <p:nvPr/>
        </p:nvSpPr>
        <p:spPr>
          <a:xfrm>
            <a:off x="799548" y="2905241"/>
            <a:ext cx="4015446" cy="923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01600"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it-IT" sz="1600" dirty="0">
                <a:latin typeface="Roboto Slab"/>
                <a:ea typeface="Roboto Slab"/>
                <a:cs typeface="Roboto Slab"/>
                <a:sym typeface="Roboto Slab"/>
              </a:rPr>
              <a:t>By </a:t>
            </a:r>
            <a:r>
              <a:rPr lang="it-IT" sz="1600" dirty="0" err="1">
                <a:latin typeface="Roboto Slab"/>
                <a:ea typeface="Roboto Slab"/>
                <a:cs typeface="Roboto Slab"/>
                <a:sym typeface="Roboto Slab"/>
              </a:rPr>
              <a:t>appointment</a:t>
            </a:r>
            <a:r>
              <a:rPr lang="it-IT" sz="1600" dirty="0">
                <a:latin typeface="Roboto Slab"/>
                <a:ea typeface="Roboto Slab"/>
                <a:cs typeface="Roboto Slab"/>
                <a:sym typeface="Roboto Slab"/>
              </a:rPr>
              <a:t> </a:t>
            </a:r>
            <a:r>
              <a:rPr lang="it-IT" sz="1600" dirty="0" err="1">
                <a:latin typeface="Roboto Slab"/>
                <a:ea typeface="Roboto Slab"/>
                <a:cs typeface="Roboto Slab"/>
                <a:sym typeface="Roboto Slab"/>
              </a:rPr>
              <a:t>only</a:t>
            </a:r>
            <a:r>
              <a:rPr lang="it-IT" sz="1600" dirty="0">
                <a:latin typeface="Roboto Slab"/>
                <a:ea typeface="Roboto Slab"/>
                <a:cs typeface="Roboto Slab"/>
                <a:sym typeface="Roboto Slab"/>
              </a:rPr>
              <a:t>:</a:t>
            </a:r>
          </a:p>
          <a:p>
            <a:pPr marL="387350" marR="0" lvl="0" indent="-2857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it-IT" sz="1600" b="0" i="0" u="none" strike="noStrike" cap="none" dirty="0">
                <a:solidFill>
                  <a:srgbClr val="000000"/>
                </a:solidFill>
                <a:latin typeface="Roboto Slab"/>
                <a:ea typeface="Roboto Slab"/>
                <a:cs typeface="Roboto Slab"/>
                <a:sym typeface="Roboto Slab"/>
              </a:rPr>
              <a:t>On Wednesday from 13.30 to 1</a:t>
            </a:r>
            <a:r>
              <a:rPr lang="it-IT" sz="1600" dirty="0">
                <a:latin typeface="Roboto Slab"/>
                <a:ea typeface="Roboto Slab"/>
                <a:cs typeface="Roboto Slab"/>
                <a:sym typeface="Roboto Slab"/>
              </a:rPr>
              <a:t>5</a:t>
            </a:r>
            <a:r>
              <a:rPr lang="it-IT" sz="1600" b="0" i="0" u="none" strike="noStrike" cap="none" dirty="0">
                <a:solidFill>
                  <a:srgbClr val="000000"/>
                </a:solidFill>
                <a:latin typeface="Roboto Slab"/>
                <a:ea typeface="Roboto Slab"/>
                <a:cs typeface="Roboto Slab"/>
                <a:sym typeface="Roboto Slab"/>
              </a:rPr>
              <a:t>.00</a:t>
            </a:r>
            <a:endParaRPr lang="it-IT" sz="1600" dirty="0">
              <a:latin typeface="Roboto Slab"/>
              <a:ea typeface="Roboto Slab"/>
              <a:cs typeface="Roboto Slab"/>
              <a:sym typeface="Roboto Slab"/>
            </a:endParaRPr>
          </a:p>
          <a:p>
            <a:pPr marL="387350" marR="0" lvl="0" indent="-2857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it-IT" sz="1600" dirty="0">
                <a:latin typeface="Roboto Slab"/>
                <a:ea typeface="Roboto Slab"/>
                <a:cs typeface="Roboto Slab"/>
                <a:sym typeface="Roboto Slab"/>
              </a:rPr>
              <a:t>On </a:t>
            </a:r>
            <a:r>
              <a:rPr lang="it-IT" sz="1600" dirty="0" err="1">
                <a:latin typeface="Roboto Slab"/>
                <a:ea typeface="Roboto Slab"/>
                <a:cs typeface="Roboto Slab"/>
                <a:sym typeface="Roboto Slab"/>
              </a:rPr>
              <a:t>Friday</a:t>
            </a:r>
            <a:r>
              <a:rPr lang="it-IT" sz="1600" dirty="0">
                <a:latin typeface="Roboto Slab"/>
                <a:ea typeface="Roboto Slab"/>
                <a:cs typeface="Roboto Slab"/>
                <a:sym typeface="Roboto Slab"/>
              </a:rPr>
              <a:t> from 10.00 to 11.30</a:t>
            </a:r>
            <a:endParaRPr lang="it-IT" sz="1600" b="0" i="0" u="none" strike="noStrike" cap="none" dirty="0">
              <a:solidFill>
                <a:srgbClr val="000000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pic>
        <p:nvPicPr>
          <p:cNvPr id="114" name="Google Shape;114;p5"/>
          <p:cNvPicPr preferRelativeResize="0"/>
          <p:nvPr/>
        </p:nvPicPr>
        <p:blipFill rotWithShape="1">
          <a:blip r:embed="rId3">
            <a:alphaModFix/>
          </a:blip>
          <a:srcRect r="39678"/>
          <a:stretch/>
        </p:blipFill>
        <p:spPr>
          <a:xfrm>
            <a:off x="10123220" y="6248746"/>
            <a:ext cx="1089560" cy="702722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5"/>
          <p:cNvSpPr txBox="1"/>
          <p:nvPr/>
        </p:nvSpPr>
        <p:spPr>
          <a:xfrm>
            <a:off x="7556680" y="1858831"/>
            <a:ext cx="3656100" cy="10464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it-IT" sz="2800" b="1" i="0" u="none" strike="noStrike" cap="none">
                <a:solidFill>
                  <a:srgbClr val="B2284B"/>
                </a:solidFill>
                <a:latin typeface="Roboto Slab"/>
                <a:ea typeface="Roboto Slab"/>
                <a:cs typeface="Roboto Slab"/>
                <a:sym typeface="Roboto Slab"/>
              </a:rPr>
              <a:t>One-to-one meeting in presence</a:t>
            </a:r>
            <a:endParaRPr sz="2800" b="1" i="0" u="none" strike="noStrike" cap="none">
              <a:solidFill>
                <a:srgbClr val="B2284B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116" name="Google Shape;116;p5"/>
          <p:cNvSpPr txBox="1"/>
          <p:nvPr/>
        </p:nvSpPr>
        <p:spPr>
          <a:xfrm>
            <a:off x="7643798" y="2905241"/>
            <a:ext cx="3656101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016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0" i="0" u="none" strike="noStrike" cap="none" dirty="0">
                <a:solidFill>
                  <a:srgbClr val="000000"/>
                </a:solidFill>
                <a:latin typeface="Roboto Slab"/>
                <a:ea typeface="Roboto Slab"/>
                <a:cs typeface="Roboto Slab"/>
                <a:sym typeface="Roboto Slab"/>
              </a:rPr>
              <a:t>By </a:t>
            </a:r>
            <a:r>
              <a:rPr lang="it-IT" sz="1600" b="0" i="0" u="none" strike="noStrike" cap="none" dirty="0" err="1">
                <a:solidFill>
                  <a:srgbClr val="000000"/>
                </a:solidFill>
                <a:latin typeface="Roboto Slab"/>
                <a:ea typeface="Roboto Slab"/>
                <a:cs typeface="Roboto Slab"/>
                <a:sym typeface="Roboto Slab"/>
              </a:rPr>
              <a:t>appointment</a:t>
            </a:r>
            <a:r>
              <a:rPr lang="it-IT" sz="1600" b="0" i="0" u="none" strike="noStrike" cap="none" dirty="0">
                <a:solidFill>
                  <a:srgbClr val="000000"/>
                </a:solidFill>
                <a:latin typeface="Roboto Slab"/>
                <a:ea typeface="Roboto Slab"/>
                <a:cs typeface="Roboto Slab"/>
                <a:sym typeface="Roboto Slab"/>
              </a:rPr>
              <a:t> </a:t>
            </a:r>
            <a:r>
              <a:rPr lang="it-IT" sz="1600" b="0" i="0" u="none" strike="noStrike" cap="none" dirty="0" err="1">
                <a:solidFill>
                  <a:srgbClr val="000000"/>
                </a:solidFill>
                <a:latin typeface="Roboto Slab"/>
                <a:ea typeface="Roboto Slab"/>
                <a:cs typeface="Roboto Slab"/>
                <a:sym typeface="Roboto Slab"/>
              </a:rPr>
              <a:t>only</a:t>
            </a:r>
            <a:r>
              <a:rPr lang="it-IT" sz="1600" b="0" i="0" u="none" strike="noStrike" cap="none" dirty="0">
                <a:solidFill>
                  <a:srgbClr val="000000"/>
                </a:solidFill>
                <a:latin typeface="Roboto Slab"/>
                <a:ea typeface="Roboto Slab"/>
                <a:cs typeface="Roboto Slab"/>
                <a:sym typeface="Roboto Slab"/>
              </a:rPr>
              <a:t>:</a:t>
            </a:r>
          </a:p>
          <a:p>
            <a:pPr marL="387350" marR="0" lvl="0" indent="-2857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it-IT" sz="1600" dirty="0">
                <a:latin typeface="Roboto Slab"/>
                <a:ea typeface="Roboto Slab"/>
                <a:cs typeface="Roboto Slab"/>
                <a:sym typeface="Roboto Slab"/>
              </a:rPr>
              <a:t>On</a:t>
            </a:r>
            <a:r>
              <a:rPr lang="it-IT" sz="1600" b="0" i="0" u="none" strike="noStrike" cap="none" dirty="0">
                <a:solidFill>
                  <a:srgbClr val="000000"/>
                </a:solidFill>
                <a:latin typeface="Roboto Slab"/>
                <a:ea typeface="Roboto Slab"/>
                <a:cs typeface="Roboto Slab"/>
                <a:sym typeface="Roboto Slab"/>
              </a:rPr>
              <a:t> </a:t>
            </a:r>
            <a:r>
              <a:rPr lang="it-IT" sz="1600" b="0" i="0" u="none" strike="noStrike" cap="none" dirty="0" err="1">
                <a:solidFill>
                  <a:srgbClr val="000000"/>
                </a:solidFill>
                <a:latin typeface="Roboto Slab"/>
                <a:ea typeface="Roboto Slab"/>
                <a:cs typeface="Roboto Slab"/>
                <a:sym typeface="Roboto Slab"/>
              </a:rPr>
              <a:t>Tuesday</a:t>
            </a:r>
            <a:r>
              <a:rPr lang="it-IT" sz="1600" b="0" i="0" u="none" strike="noStrike" cap="none" dirty="0">
                <a:solidFill>
                  <a:srgbClr val="000000"/>
                </a:solidFill>
                <a:latin typeface="Roboto Slab"/>
                <a:ea typeface="Roboto Slab"/>
                <a:cs typeface="Roboto Slab"/>
                <a:sym typeface="Roboto Slab"/>
              </a:rPr>
              <a:t> from 10.30 to 13.00</a:t>
            </a:r>
            <a:endParaRPr dirty="0"/>
          </a:p>
        </p:txBody>
      </p:sp>
      <p:sp>
        <p:nvSpPr>
          <p:cNvPr id="117" name="Google Shape;117;p5"/>
          <p:cNvSpPr txBox="1"/>
          <p:nvPr/>
        </p:nvSpPr>
        <p:spPr>
          <a:xfrm>
            <a:off x="722671" y="407927"/>
            <a:ext cx="10746658" cy="1292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lang="it-IT" sz="3600" b="1" i="0" u="none" strike="noStrike" cap="none">
                <a:solidFill>
                  <a:srgbClr val="B2284B"/>
                </a:solidFill>
                <a:latin typeface="Roboto Slab"/>
                <a:ea typeface="Roboto Slab"/>
                <a:cs typeface="Roboto Slab"/>
                <a:sym typeface="Roboto Slab"/>
              </a:rPr>
              <a:t>HOW TO GET IN TOUCH WITH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lang="it-IT" sz="3600" b="1" i="0" u="none" strike="noStrike" cap="none">
                <a:solidFill>
                  <a:srgbClr val="B2284B"/>
                </a:solidFill>
                <a:latin typeface="Roboto Slab"/>
                <a:ea typeface="Roboto Slab"/>
                <a:cs typeface="Roboto Slab"/>
                <a:sym typeface="Roboto Slab"/>
              </a:rPr>
              <a:t>THE INTERNATIONAL MOBILITY UNIT?</a:t>
            </a:r>
            <a:endParaRPr sz="3600" b="0" i="0" u="none" strike="noStrike" cap="none">
              <a:solidFill>
                <a:srgbClr val="B2284B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grpSp>
        <p:nvGrpSpPr>
          <p:cNvPr id="118" name="Google Shape;118;p5"/>
          <p:cNvGrpSpPr/>
          <p:nvPr/>
        </p:nvGrpSpPr>
        <p:grpSpPr>
          <a:xfrm>
            <a:off x="2720152" y="4148180"/>
            <a:ext cx="6751697" cy="1339200"/>
            <a:chOff x="2720435" y="3897589"/>
            <a:chExt cx="6751697" cy="1339200"/>
          </a:xfrm>
        </p:grpSpPr>
        <p:sp>
          <p:nvSpPr>
            <p:cNvPr id="119" name="Google Shape;119;p5"/>
            <p:cNvSpPr txBox="1"/>
            <p:nvPr/>
          </p:nvSpPr>
          <p:spPr>
            <a:xfrm>
              <a:off x="2720435" y="3951651"/>
              <a:ext cx="5412497" cy="123107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10160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2000" b="1" i="0" u="none" strike="noStrike" cap="none">
                  <a:solidFill>
                    <a:srgbClr val="B2284B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BOOK YOUR FAVOURITE TIME SLOT!</a:t>
              </a:r>
              <a:endParaRPr sz="2000" b="1" i="0" u="none" strike="noStrike" cap="none">
                <a:solidFill>
                  <a:srgbClr val="B2284B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  <a:p>
              <a:pPr marL="914400" marR="0" lvl="0" indent="-4572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Noto Sans Symbols"/>
                <a:buChar char="❖"/>
              </a:pPr>
              <a:r>
                <a:rPr lang="it-IT" sz="1600" b="0" i="0" u="sng" strike="noStrike" cap="none">
                  <a:solidFill>
                    <a:schemeClr val="hlink"/>
                  </a:solidFill>
                  <a:highlight>
                    <a:srgbClr val="FFFFFF"/>
                  </a:highlight>
                  <a:latin typeface="Roboto Slab"/>
                  <a:ea typeface="Roboto Slab"/>
                  <a:cs typeface="Roboto Slab"/>
                  <a:sym typeface="Roboto Slab"/>
                </a:rPr>
                <a:t>https://internazionale.unipv.eu/en/</a:t>
              </a:r>
              <a:endParaRPr/>
            </a:p>
            <a:p>
              <a:pPr marL="914400" marR="0" lvl="0" indent="-4572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Noto Sans Symbols"/>
                <a:buChar char="❖"/>
              </a:pPr>
              <a:r>
                <a:rPr lang="it-IT" sz="1600" b="0" i="0" u="none" strike="noStrike" cap="none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Click on </a:t>
              </a:r>
              <a:r>
                <a:rPr lang="it-IT" sz="1600" b="0" i="1" u="none" strike="noStrike" cap="none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«About us» </a:t>
              </a:r>
              <a:r>
                <a:rPr lang="it-IT" sz="1600" b="0" i="0" u="none" strike="noStrike" cap="none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and</a:t>
              </a:r>
              <a:r>
                <a:rPr lang="it-IT" sz="1600" b="0" i="1" u="none" strike="noStrike" cap="none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 «Contact»</a:t>
              </a:r>
              <a:endParaRPr sz="1600" b="0" i="1" u="none" strike="noStrike" cap="non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  <a:p>
              <a:pPr marL="914400" marR="0" lvl="0" indent="-4572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Noto Sans Symbols"/>
                <a:buChar char="❖"/>
              </a:pPr>
              <a:r>
                <a:rPr lang="it-IT" sz="1600" b="0" i="0" u="none" strike="noStrike" cap="none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Choose </a:t>
              </a:r>
              <a:r>
                <a:rPr lang="it-IT" sz="1600" b="0" i="1" u="none" strike="noStrike" cap="none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«In presence» </a:t>
              </a:r>
              <a:r>
                <a:rPr lang="it-IT" sz="1600" b="0" i="0" u="none" strike="noStrike" cap="none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or</a:t>
              </a:r>
              <a:r>
                <a:rPr lang="it-IT" sz="1600" b="0" i="1" u="none" strike="noStrike" cap="none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 «Virtual»</a:t>
              </a:r>
              <a:endParaRPr sz="1600" b="0" i="1" u="none" strike="noStrike" cap="non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pic>
          <p:nvPicPr>
            <p:cNvPr id="120" name="Google Shape;120;p5" descr="Immagine che contiene Elementi grafici, modello, Carattere, grafica&#10;&#10;Descrizione generata automaticamente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132932" y="3897589"/>
              <a:ext cx="1339200" cy="13392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6"/>
          <p:cNvSpPr txBox="1"/>
          <p:nvPr/>
        </p:nvSpPr>
        <p:spPr>
          <a:xfrm>
            <a:off x="3001650" y="1890162"/>
            <a:ext cx="6188700" cy="615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lang="it-IT" sz="2800" b="1" i="0" u="none" strike="noStrike" cap="none">
                <a:solidFill>
                  <a:srgbClr val="B2284B"/>
                </a:solidFill>
                <a:latin typeface="Roboto Slab"/>
                <a:ea typeface="Roboto Slab"/>
                <a:cs typeface="Roboto Slab"/>
                <a:sym typeface="Roboto Slab"/>
              </a:rPr>
              <a:t>Telegram Group - Live Chat service</a:t>
            </a:r>
            <a:endParaRPr sz="2800" b="0" i="0" u="none" strike="noStrike" cap="none">
              <a:solidFill>
                <a:srgbClr val="B2284B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126" name="Google Shape;126;p6"/>
          <p:cNvSpPr txBox="1"/>
          <p:nvPr/>
        </p:nvSpPr>
        <p:spPr>
          <a:xfrm>
            <a:off x="3190056" y="2505685"/>
            <a:ext cx="5811888" cy="1526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016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0" i="0" u="none" strike="noStrike" cap="none" dirty="0" err="1">
                <a:solidFill>
                  <a:srgbClr val="000000"/>
                </a:solidFill>
                <a:latin typeface="Roboto Slab"/>
                <a:ea typeface="Roboto Slab"/>
                <a:cs typeface="Roboto Slab"/>
                <a:sym typeface="Roboto Slab"/>
              </a:rPr>
              <a:t>Every</a:t>
            </a:r>
            <a:r>
              <a:rPr lang="it-IT" sz="1600" b="0" i="0" u="none" strike="noStrike" cap="none" dirty="0">
                <a:solidFill>
                  <a:srgbClr val="000000"/>
                </a:solidFill>
                <a:latin typeface="Roboto Slab"/>
                <a:ea typeface="Roboto Slab"/>
                <a:cs typeface="Roboto Slab"/>
                <a:sym typeface="Roboto Slab"/>
              </a:rPr>
              <a:t> </a:t>
            </a:r>
            <a:r>
              <a:rPr lang="it-IT" sz="1600" b="0" i="0" u="none" strike="noStrike" cap="none" dirty="0" err="1">
                <a:solidFill>
                  <a:srgbClr val="000000"/>
                </a:solidFill>
                <a:latin typeface="Roboto Slab"/>
                <a:ea typeface="Roboto Slab"/>
                <a:cs typeface="Roboto Slab"/>
                <a:sym typeface="Roboto Slab"/>
              </a:rPr>
              <a:t>Monday</a:t>
            </a:r>
            <a:r>
              <a:rPr lang="it-IT" sz="1600" b="0" i="0" u="none" strike="noStrike" cap="none" dirty="0">
                <a:solidFill>
                  <a:srgbClr val="000000"/>
                </a:solidFill>
                <a:latin typeface="Roboto Slab"/>
                <a:ea typeface="Roboto Slab"/>
                <a:cs typeface="Roboto Slab"/>
                <a:sym typeface="Roboto Slab"/>
              </a:rPr>
              <a:t> and </a:t>
            </a:r>
            <a:r>
              <a:rPr lang="it-IT" sz="1600" b="0" i="0" u="none" strike="noStrike" cap="none" dirty="0" err="1">
                <a:solidFill>
                  <a:srgbClr val="000000"/>
                </a:solidFill>
                <a:latin typeface="Roboto Slab"/>
                <a:ea typeface="Roboto Slab"/>
                <a:cs typeface="Roboto Slab"/>
                <a:sym typeface="Roboto Slab"/>
              </a:rPr>
              <a:t>Thursday</a:t>
            </a:r>
            <a:r>
              <a:rPr lang="it-IT" sz="1600" b="0" i="0" u="none" strike="noStrike" cap="none" dirty="0">
                <a:solidFill>
                  <a:srgbClr val="000000"/>
                </a:solidFill>
                <a:latin typeface="Roboto Slab"/>
                <a:ea typeface="Roboto Slab"/>
                <a:cs typeface="Roboto Slab"/>
                <a:sym typeface="Roboto Slab"/>
              </a:rPr>
              <a:t> from 10.30 to 11.30</a:t>
            </a:r>
            <a:endParaRPr dirty="0"/>
          </a:p>
          <a:p>
            <a:pPr marL="914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1600" b="0" i="0" u="none" strike="noStrike" cap="none" dirty="0">
              <a:solidFill>
                <a:schemeClr val="dk1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marL="457200" marR="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❖"/>
            </a:pP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One-to-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all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approach</a:t>
            </a:r>
            <a:endParaRPr sz="1600" b="0" i="0" u="none" strike="noStrike" cap="none" dirty="0">
              <a:solidFill>
                <a:schemeClr val="dk1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marL="457200" marR="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❖"/>
            </a:pP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Chat history 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available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for new 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members</a:t>
            </a:r>
            <a:endParaRPr sz="1600" b="0" i="0" u="none" strike="noStrike" cap="none" dirty="0">
              <a:solidFill>
                <a:schemeClr val="dk1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marL="457200" marR="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❖"/>
            </a:pP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Chat open 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only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during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those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hours</a:t>
            </a:r>
            <a:endParaRPr sz="1600" b="0" i="0" u="none" strike="noStrike" cap="none" dirty="0">
              <a:solidFill>
                <a:schemeClr val="dk1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127" name="Google Shape;127;p6"/>
          <p:cNvSpPr txBox="1"/>
          <p:nvPr/>
        </p:nvSpPr>
        <p:spPr>
          <a:xfrm>
            <a:off x="722671" y="407927"/>
            <a:ext cx="10746658" cy="1292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lang="it-IT" sz="3600" b="1" i="0" u="none" strike="noStrike" cap="none">
                <a:solidFill>
                  <a:srgbClr val="B2284B"/>
                </a:solidFill>
                <a:latin typeface="Roboto Slab"/>
                <a:ea typeface="Roboto Slab"/>
                <a:cs typeface="Roboto Slab"/>
                <a:sym typeface="Roboto Slab"/>
              </a:rPr>
              <a:t>HOW TO GET IN TOUCH WITH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lang="it-IT" sz="3600" b="1" i="0" u="none" strike="noStrike" cap="none">
                <a:solidFill>
                  <a:srgbClr val="B2284B"/>
                </a:solidFill>
                <a:latin typeface="Roboto Slab"/>
                <a:ea typeface="Roboto Slab"/>
                <a:cs typeface="Roboto Slab"/>
                <a:sym typeface="Roboto Slab"/>
              </a:rPr>
              <a:t>THE INTERNATIONAL MOBILITY UNIT?</a:t>
            </a:r>
            <a:endParaRPr sz="3600" b="0" i="0" u="none" strike="noStrike" cap="none">
              <a:solidFill>
                <a:srgbClr val="B2284B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grpSp>
        <p:nvGrpSpPr>
          <p:cNvPr id="128" name="Google Shape;128;p6"/>
          <p:cNvGrpSpPr/>
          <p:nvPr/>
        </p:nvGrpSpPr>
        <p:grpSpPr>
          <a:xfrm>
            <a:off x="3727551" y="4336925"/>
            <a:ext cx="4736898" cy="1339200"/>
            <a:chOff x="2576052" y="4196068"/>
            <a:chExt cx="4736898" cy="1339200"/>
          </a:xfrm>
        </p:grpSpPr>
        <p:sp>
          <p:nvSpPr>
            <p:cNvPr id="129" name="Google Shape;129;p6"/>
            <p:cNvSpPr txBox="1"/>
            <p:nvPr/>
          </p:nvSpPr>
          <p:spPr>
            <a:xfrm>
              <a:off x="2576052" y="4542503"/>
              <a:ext cx="3143809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2000" b="1" i="0" u="none" strike="noStrike" cap="none">
                  <a:solidFill>
                    <a:srgbClr val="B2284B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JOIN THE GROUP NOW!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600" b="0" i="0" u="sng" strike="noStrike" cap="none">
                  <a:solidFill>
                    <a:schemeClr val="hlink"/>
                  </a:solidFill>
                  <a:highlight>
                    <a:srgbClr val="FFFFFF"/>
                  </a:highlight>
                  <a:latin typeface="Roboto Slab"/>
                  <a:ea typeface="Roboto Slab"/>
                  <a:cs typeface="Roboto Slab"/>
                  <a:sym typeface="Roboto Slab"/>
                  <a:hlinkClick r:id="rId3"/>
                </a:rPr>
                <a:t>t.me/unipvmobilityout</a:t>
              </a:r>
              <a:endParaRPr sz="1600" b="0" i="0" u="none" strike="noStrike" cap="none">
                <a:solidFill>
                  <a:srgbClr val="000000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pic>
          <p:nvPicPr>
            <p:cNvPr id="130" name="Google Shape;130;p6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5970643" y="4196068"/>
              <a:ext cx="1342307" cy="13392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31" name="Google Shape;131;p6"/>
          <p:cNvPicPr preferRelativeResize="0"/>
          <p:nvPr/>
        </p:nvPicPr>
        <p:blipFill rotWithShape="1">
          <a:blip r:embed="rId5">
            <a:alphaModFix/>
          </a:blip>
          <a:srcRect r="41116" b="27391"/>
          <a:stretch/>
        </p:blipFill>
        <p:spPr>
          <a:xfrm>
            <a:off x="10148711" y="6238913"/>
            <a:ext cx="1063575" cy="5102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8"/>
          <p:cNvSpPr txBox="1"/>
          <p:nvPr/>
        </p:nvSpPr>
        <p:spPr>
          <a:xfrm>
            <a:off x="4312130" y="1892747"/>
            <a:ext cx="3567739" cy="615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lang="it-IT" sz="2800" b="1" i="0" u="none" strike="noStrike" cap="none">
                <a:solidFill>
                  <a:srgbClr val="B2284B"/>
                </a:solidFill>
                <a:latin typeface="Roboto Slab"/>
                <a:ea typeface="Roboto Slab"/>
                <a:cs typeface="Roboto Slab"/>
                <a:sym typeface="Roboto Slab"/>
              </a:rPr>
              <a:t>E-mail Contact HUB</a:t>
            </a:r>
            <a:endParaRPr sz="2800" b="0" i="0" u="none" strike="noStrike" cap="none">
              <a:solidFill>
                <a:srgbClr val="B2284B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137" name="Google Shape;137;p8"/>
          <p:cNvSpPr txBox="1"/>
          <p:nvPr/>
        </p:nvSpPr>
        <p:spPr>
          <a:xfrm>
            <a:off x="722671" y="407927"/>
            <a:ext cx="10746658" cy="1292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lang="it-IT" sz="3600" b="1" i="0" u="none" strike="noStrike" cap="none">
                <a:solidFill>
                  <a:srgbClr val="B2284B"/>
                </a:solidFill>
                <a:latin typeface="Roboto Slab"/>
                <a:ea typeface="Roboto Slab"/>
                <a:cs typeface="Roboto Slab"/>
                <a:sym typeface="Roboto Slab"/>
              </a:rPr>
              <a:t>HOW TO GET IN TOUCH WITH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lang="it-IT" sz="3600" b="1" i="0" u="none" strike="noStrike" cap="none">
                <a:solidFill>
                  <a:srgbClr val="B2284B"/>
                </a:solidFill>
                <a:latin typeface="Roboto Slab"/>
                <a:ea typeface="Roboto Slab"/>
                <a:cs typeface="Roboto Slab"/>
                <a:sym typeface="Roboto Slab"/>
              </a:rPr>
              <a:t>THE INTERNATIONAL MOBILITY UNIT?</a:t>
            </a:r>
            <a:endParaRPr sz="3600" b="0" i="0" u="none" strike="noStrike" cap="none">
              <a:solidFill>
                <a:srgbClr val="B2284B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grpSp>
        <p:nvGrpSpPr>
          <p:cNvPr id="138" name="Google Shape;138;p8"/>
          <p:cNvGrpSpPr/>
          <p:nvPr/>
        </p:nvGrpSpPr>
        <p:grpSpPr>
          <a:xfrm>
            <a:off x="477078" y="2484985"/>
            <a:ext cx="10971136" cy="1339200"/>
            <a:chOff x="-556759" y="2413393"/>
            <a:chExt cx="10971136" cy="1339200"/>
          </a:xfrm>
        </p:grpSpPr>
        <p:sp>
          <p:nvSpPr>
            <p:cNvPr id="139" name="Google Shape;139;p8"/>
            <p:cNvSpPr txBox="1"/>
            <p:nvPr/>
          </p:nvSpPr>
          <p:spPr>
            <a:xfrm>
              <a:off x="-556759" y="2436678"/>
              <a:ext cx="9631936" cy="12926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438150" marR="0" lvl="0" indent="-34290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Noto Sans Symbols"/>
                <a:buChar char="❖"/>
              </a:pPr>
              <a:r>
                <a:rPr lang="it-IT" sz="1600" b="0" i="0" u="none" strike="noStrike" cap="none" dirty="0">
                  <a:solidFill>
                    <a:schemeClr val="dk1"/>
                  </a:solidFill>
                  <a:highlight>
                    <a:srgbClr val="FFFFFF"/>
                  </a:highlight>
                  <a:latin typeface="Roboto Slab"/>
                  <a:ea typeface="Roboto Slab"/>
                  <a:cs typeface="Roboto Slab"/>
                  <a:sym typeface="Roboto Slab"/>
                </a:rPr>
                <a:t>Erasmus+ for Study, Erasmus+ </a:t>
              </a:r>
              <a:r>
                <a:rPr lang="it-IT" sz="1600" b="0" i="0" u="none" strike="noStrike" cap="none" dirty="0" err="1">
                  <a:solidFill>
                    <a:schemeClr val="dk1"/>
                  </a:solidFill>
                  <a:highlight>
                    <a:srgbClr val="FFFFFF"/>
                  </a:highlight>
                  <a:latin typeface="Roboto Slab"/>
                  <a:ea typeface="Roboto Slab"/>
                  <a:cs typeface="Roboto Slab"/>
                  <a:sym typeface="Roboto Slab"/>
                </a:rPr>
                <a:t>Traineeship</a:t>
              </a:r>
              <a:r>
                <a:rPr lang="it-IT" sz="1600" b="0" i="0" u="none" strike="noStrike" cap="none" dirty="0">
                  <a:solidFill>
                    <a:schemeClr val="dk1"/>
                  </a:solidFill>
                  <a:highlight>
                    <a:srgbClr val="FFFFFF"/>
                  </a:highlight>
                  <a:latin typeface="Roboto Slab"/>
                  <a:ea typeface="Roboto Slab"/>
                  <a:cs typeface="Roboto Slab"/>
                  <a:sym typeface="Roboto Slab"/>
                </a:rPr>
                <a:t>, </a:t>
              </a:r>
              <a:r>
                <a:rPr lang="it-IT" sz="1600" b="0" i="0" u="none" strike="noStrike" cap="none" dirty="0" err="1">
                  <a:solidFill>
                    <a:schemeClr val="dk1"/>
                  </a:solidFill>
                  <a:highlight>
                    <a:srgbClr val="FFFFFF"/>
                  </a:highlight>
                  <a:latin typeface="Roboto Slab"/>
                  <a:ea typeface="Roboto Slab"/>
                  <a:cs typeface="Roboto Slab"/>
                  <a:sym typeface="Roboto Slab"/>
                </a:rPr>
                <a:t>Overseas</a:t>
              </a:r>
              <a:r>
                <a:rPr lang="it-IT" sz="1600" b="0" i="0" u="none" strike="noStrike" cap="none" dirty="0">
                  <a:solidFill>
                    <a:schemeClr val="dk1"/>
                  </a:solidFill>
                  <a:highlight>
                    <a:srgbClr val="FFFFFF"/>
                  </a:highlight>
                  <a:latin typeface="Roboto Slab"/>
                  <a:ea typeface="Roboto Slab"/>
                  <a:cs typeface="Roboto Slab"/>
                  <a:sym typeface="Roboto Slab"/>
                </a:rPr>
                <a:t> Exchange </a:t>
              </a:r>
              <a:r>
                <a:rPr lang="it-IT" sz="1600" b="0" i="0" u="none" strike="noStrike" cap="none" dirty="0" err="1">
                  <a:solidFill>
                    <a:schemeClr val="dk1"/>
                  </a:solidFill>
                  <a:highlight>
                    <a:srgbClr val="FFFFFF"/>
                  </a:highlight>
                  <a:latin typeface="Roboto Slab"/>
                  <a:ea typeface="Roboto Slab"/>
                  <a:cs typeface="Roboto Slab"/>
                  <a:sym typeface="Roboto Slab"/>
                </a:rPr>
                <a:t>Programme</a:t>
              </a:r>
              <a:r>
                <a:rPr lang="it-IT" sz="1600" b="0" i="0" u="none" strike="noStrike" cap="none" dirty="0">
                  <a:solidFill>
                    <a:schemeClr val="dk1"/>
                  </a:solidFill>
                  <a:highlight>
                    <a:srgbClr val="FFFFFF"/>
                  </a:highlight>
                  <a:latin typeface="Roboto Slab"/>
                  <a:ea typeface="Roboto Slab"/>
                  <a:cs typeface="Roboto Slab"/>
                  <a:sym typeface="Roboto Slab"/>
                </a:rPr>
                <a:t>,</a:t>
              </a:r>
              <a:r>
                <a:rPr lang="it-IT" sz="1600" dirty="0">
                  <a:solidFill>
                    <a:schemeClr val="dk1"/>
                  </a:solidFill>
                  <a:highlight>
                    <a:srgbClr val="FFFFFF"/>
                  </a:highlight>
                  <a:latin typeface="Roboto Slab"/>
                  <a:ea typeface="Roboto Slab"/>
                  <a:cs typeface="Roboto Slab"/>
                  <a:sym typeface="Roboto Slab"/>
                </a:rPr>
                <a:t> </a:t>
              </a:r>
              <a:r>
                <a:rPr lang="it-IT" sz="1600" b="0" i="0" u="none" strike="noStrike" cap="none" dirty="0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Double Degrees, EC2U Alliance</a:t>
              </a:r>
              <a:r>
                <a:rPr lang="it-IT" sz="1600" b="0" i="0" u="none" strike="noStrike" cap="none" dirty="0">
                  <a:solidFill>
                    <a:schemeClr val="dk1"/>
                  </a:solidFill>
                  <a:highlight>
                    <a:srgbClr val="FFFFFF"/>
                  </a:highlight>
                  <a:latin typeface="Roboto Slab"/>
                  <a:ea typeface="Roboto Slab"/>
                  <a:cs typeface="Roboto Slab"/>
                  <a:sym typeface="Roboto Slab"/>
                </a:rPr>
                <a:t> - </a:t>
              </a:r>
              <a:r>
                <a:rPr lang="it-IT" sz="1600" b="0" i="0" u="sng" strike="noStrike" cap="none" dirty="0">
                  <a:solidFill>
                    <a:schemeClr val="hlink"/>
                  </a:solidFill>
                  <a:highlight>
                    <a:srgbClr val="FFFFFF"/>
                  </a:highlight>
                  <a:latin typeface="Roboto Slab"/>
                  <a:ea typeface="Roboto Slab"/>
                  <a:cs typeface="Roboto Slab"/>
                  <a:sym typeface="Roboto Slab"/>
                  <a:hlinkClick r:id="rId3"/>
                </a:rPr>
                <a:t>outgoing.mobility@unipv.it</a:t>
              </a:r>
              <a:endParaRPr sz="1600" b="0" i="0" u="none" strike="noStrike" cap="none" dirty="0">
                <a:solidFill>
                  <a:srgbClr val="404040"/>
                </a:solidFill>
                <a:highlight>
                  <a:srgbClr val="FFFFFF"/>
                </a:highlight>
                <a:latin typeface="Roboto Slab"/>
                <a:ea typeface="Roboto Slab"/>
                <a:cs typeface="Roboto Slab"/>
                <a:sym typeface="Roboto Slab"/>
              </a:endParaRPr>
            </a:p>
            <a:p>
              <a:pPr marL="438150" marR="0" lvl="0" indent="-34290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Noto Sans Symbols"/>
                <a:buChar char="❖"/>
              </a:pPr>
              <a:r>
                <a:rPr lang="it-IT" sz="1600" b="0" i="0" u="none" strike="noStrike" cap="none" dirty="0">
                  <a:solidFill>
                    <a:schemeClr val="dk1"/>
                  </a:solidFill>
                  <a:highlight>
                    <a:schemeClr val="lt1"/>
                  </a:highlight>
                  <a:latin typeface="Roboto Slab"/>
                  <a:ea typeface="Roboto Slab"/>
                  <a:cs typeface="Roboto Slab"/>
                  <a:sym typeface="Roboto Slab"/>
                </a:rPr>
                <a:t>Erasmus+ Blended Intensive </a:t>
              </a:r>
              <a:r>
                <a:rPr lang="it-IT" sz="1600" b="0" i="0" u="none" strike="noStrike" cap="none" dirty="0" err="1">
                  <a:solidFill>
                    <a:schemeClr val="dk1"/>
                  </a:solidFill>
                  <a:highlight>
                    <a:schemeClr val="lt1"/>
                  </a:highlight>
                  <a:latin typeface="Roboto Slab"/>
                  <a:ea typeface="Roboto Slab"/>
                  <a:cs typeface="Roboto Slab"/>
                  <a:sym typeface="Roboto Slab"/>
                </a:rPr>
                <a:t>Programme</a:t>
              </a:r>
              <a:r>
                <a:rPr lang="it-IT" sz="1600" b="0" i="0" u="none" strike="noStrike" cap="none" dirty="0">
                  <a:solidFill>
                    <a:schemeClr val="dk1"/>
                  </a:solidFill>
                  <a:highlight>
                    <a:schemeClr val="lt1"/>
                  </a:highlight>
                  <a:latin typeface="Roboto Slab"/>
                  <a:ea typeface="Roboto Slab"/>
                  <a:cs typeface="Roboto Slab"/>
                  <a:sym typeface="Roboto Slab"/>
                </a:rPr>
                <a:t> - </a:t>
              </a:r>
              <a:r>
                <a:rPr lang="it-IT" sz="1600" b="0" i="0" u="sng" strike="noStrike" cap="none" dirty="0">
                  <a:solidFill>
                    <a:schemeClr val="hlink"/>
                  </a:solidFill>
                  <a:highlight>
                    <a:schemeClr val="lt1"/>
                  </a:highlight>
                  <a:latin typeface="Roboto Slab"/>
                  <a:ea typeface="Roboto Slab"/>
                  <a:cs typeface="Roboto Slab"/>
                  <a:sym typeface="Roboto Slab"/>
                  <a:hlinkClick r:id="rId4"/>
                </a:rPr>
                <a:t>erasmusbip@unipv.it</a:t>
              </a:r>
              <a:endParaRPr sz="1600" b="0" i="0" u="none" strike="noStrike" cap="none" dirty="0">
                <a:solidFill>
                  <a:srgbClr val="595959"/>
                </a:solidFill>
                <a:highlight>
                  <a:schemeClr val="lt1"/>
                </a:highlight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pic>
          <p:nvPicPr>
            <p:cNvPr id="140" name="Google Shape;140;p8" descr="Immagine che contiene Elementi grafici, modello, Carattere, grafica&#10;&#10;Descrizione generata automaticamente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9075177" y="2413393"/>
              <a:ext cx="1339200" cy="13392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41" name="Google Shape;141;p8"/>
          <p:cNvPicPr preferRelativeResize="0"/>
          <p:nvPr/>
        </p:nvPicPr>
        <p:blipFill rotWithShape="1">
          <a:blip r:embed="rId6">
            <a:alphaModFix/>
          </a:blip>
          <a:srcRect r="41116" b="27391"/>
          <a:stretch/>
        </p:blipFill>
        <p:spPr>
          <a:xfrm>
            <a:off x="10148711" y="6238913"/>
            <a:ext cx="1063575" cy="5102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05E6934-B16B-3012-93AD-8F2E91D596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524" y="502508"/>
            <a:ext cx="8995718" cy="2183027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br>
              <a:rPr lang="it-IT" sz="1800" b="1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</a:br>
            <a:br>
              <a:rPr lang="it-IT" sz="1800" b="1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</a:br>
            <a:br>
              <a:rPr lang="it-IT" sz="1800" b="1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</a:br>
            <a:br>
              <a:rPr lang="it-IT" sz="1800" b="1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</a:br>
            <a:br>
              <a:rPr lang="it-IT" sz="1800" b="1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</a:br>
            <a:br>
              <a:rPr lang="it-IT" sz="1800" b="1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</a:br>
            <a:br>
              <a:rPr lang="it-IT" sz="1800" b="1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</a:br>
            <a:br>
              <a:rPr lang="it-IT" sz="1800" b="1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</a:br>
            <a:br>
              <a:rPr lang="it-IT" sz="1800" b="1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</a:br>
            <a:br>
              <a:rPr lang="it-IT" sz="1800" b="1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</a:br>
            <a:br>
              <a:rPr lang="it-IT" sz="1800" b="1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</a:br>
            <a:r>
              <a:rPr lang="it-IT" sz="1800" b="1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Dai voce alle tue idee e aiutaci a migliorare l’esperienza Erasmus+!</a:t>
            </a:r>
            <a:br>
              <a:rPr lang="it-IT" sz="1800" b="1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</a:br>
            <a:br>
              <a:rPr lang="it-IT" sz="1800" b="1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</a:br>
            <a:r>
              <a:rPr lang="it-IT" sz="1800" b="1" dirty="0">
                <a:solidFill>
                  <a:srgbClr val="222222"/>
                </a:solidFill>
                <a:latin typeface="Times New Roman" panose="02020603050405020304" pitchFamily="18" charset="0"/>
              </a:rPr>
              <a:t>P</a:t>
            </a:r>
            <a:r>
              <a:rPr lang="it-IT" sz="1800" b="1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artecipa</a:t>
            </a:r>
            <a:r>
              <a:rPr lang="it-IT" sz="18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 al progetto </a:t>
            </a:r>
            <a:r>
              <a:rPr lang="it-IT" sz="1800" b="1" i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Diversity</a:t>
            </a:r>
            <a:r>
              <a:rPr lang="it-IT" sz="1800" b="1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 and </a:t>
            </a:r>
            <a:r>
              <a:rPr lang="it-IT" sz="1800" b="1" i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Inclusion</a:t>
            </a:r>
            <a:r>
              <a:rPr lang="it-IT" sz="1800" b="1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 in Erasmus+ </a:t>
            </a:r>
            <a:r>
              <a:rPr lang="it-IT" sz="1800" b="1" i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Implementation</a:t>
            </a:r>
            <a:r>
              <a:rPr lang="it-IT" sz="1800" b="1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 (DIEM)</a:t>
            </a:r>
            <a:r>
              <a:rPr lang="it-IT" sz="18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, coordinato da Erasmus </a:t>
            </a:r>
            <a:r>
              <a:rPr lang="it-IT" sz="1800" b="0" i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Student</a:t>
            </a:r>
            <a:r>
              <a:rPr lang="it-IT" sz="18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 Network (ESN) International, UNIPV e altre Università e Associazioni Europee.</a:t>
            </a:r>
            <a:br>
              <a:rPr lang="it-IT" sz="18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</a:br>
            <a:r>
              <a:rPr lang="it-IT" sz="1800" dirty="0">
                <a:solidFill>
                  <a:srgbClr val="222222"/>
                </a:solidFill>
                <a:latin typeface="Times New Roman" panose="02020603050405020304" pitchFamily="18" charset="0"/>
              </a:rPr>
              <a:t>Rendiamo la mobilità internazionale </a:t>
            </a:r>
            <a:r>
              <a:rPr lang="it-IT" sz="1800" b="1" dirty="0">
                <a:solidFill>
                  <a:srgbClr val="222222"/>
                </a:solidFill>
                <a:latin typeface="Times New Roman" panose="02020603050405020304" pitchFamily="18" charset="0"/>
              </a:rPr>
              <a:t>accessibile</a:t>
            </a:r>
            <a:r>
              <a:rPr lang="it-IT" sz="1800" dirty="0">
                <a:solidFill>
                  <a:srgbClr val="222222"/>
                </a:solidFill>
                <a:latin typeface="Times New Roman" panose="02020603050405020304" pitchFamily="18" charset="0"/>
              </a:rPr>
              <a:t> a tutti, specialmente a chi affronta più ostacoli.</a:t>
            </a:r>
            <a:br>
              <a:rPr lang="it-IT" sz="1800" dirty="0">
                <a:solidFill>
                  <a:srgbClr val="222222"/>
                </a:solidFill>
                <a:latin typeface="Times New Roman" panose="02020603050405020304" pitchFamily="18" charset="0"/>
              </a:rPr>
            </a:br>
            <a:br>
              <a:rPr lang="it-IT" sz="1800" b="0" i="0" dirty="0">
                <a:solidFill>
                  <a:srgbClr val="222222"/>
                </a:solidFill>
                <a:effectLst/>
                <a:latin typeface="Calibri" panose="020F0502020204030204" pitchFamily="34" charset="0"/>
              </a:rPr>
            </a:br>
            <a:r>
              <a:rPr lang="it-IT" sz="1800" b="1" dirty="0">
                <a:solidFill>
                  <a:srgbClr val="222222"/>
                </a:solidFill>
                <a:latin typeface="Times New Roman" panose="02020603050405020304" pitchFamily="18" charset="0"/>
              </a:rPr>
              <a:t>Invia una mail erasmus@unipv.it entro lunedì 9 dicembre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A7293740-3CBD-4474-5737-C764D57CD8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3297" y="2891481"/>
            <a:ext cx="9514703" cy="2366319"/>
          </a:xfrm>
        </p:spPr>
        <p:txBody>
          <a:bodyPr>
            <a:normAutofit fontScale="92500" lnSpcReduction="20000"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rgbClr val="222222"/>
                </a:solidFill>
                <a:latin typeface="Times New Roman" panose="02020603050405020304" pitchFamily="18" charset="0"/>
              </a:rPr>
              <a:t>Quando: </a:t>
            </a:r>
            <a:r>
              <a:rPr lang="it-IT" sz="1600" b="1" dirty="0">
                <a:solidFill>
                  <a:srgbClr val="222222"/>
                </a:solidFill>
                <a:latin typeface="Times New Roman" panose="02020603050405020304" pitchFamily="18" charset="0"/>
              </a:rPr>
              <a:t>Venerdì 13 dicembre alle 9.45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rgbClr val="222222"/>
                </a:solidFill>
                <a:latin typeface="Times New Roman" panose="02020603050405020304" pitchFamily="18" charset="0"/>
              </a:rPr>
              <a:t>Dove: Ritrovo presso il Cortile delle Statue, Palazzo Centrale dell’Università (Corso Strada Nuova 65)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rgbClr val="222222"/>
                </a:solidFill>
                <a:latin typeface="Times New Roman" panose="02020603050405020304" pitchFamily="18" charset="0"/>
              </a:rPr>
              <a:t>Durata: circa 2 ore</a:t>
            </a:r>
          </a:p>
          <a:p>
            <a:pPr algn="l"/>
            <a:r>
              <a:rPr lang="it-IT" sz="1600" dirty="0">
                <a:solidFill>
                  <a:srgbClr val="222222"/>
                </a:solidFill>
                <a:latin typeface="Times New Roman" panose="02020603050405020304" pitchFamily="18" charset="0"/>
              </a:rPr>
              <a:t>Cosa vi aspetta: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rgbClr val="222222"/>
                </a:solidFill>
                <a:latin typeface="Times New Roman" panose="02020603050405020304" pitchFamily="18" charset="0"/>
              </a:rPr>
              <a:t>Un </a:t>
            </a:r>
            <a:r>
              <a:rPr lang="it-IT" sz="1600" b="1" dirty="0">
                <a:solidFill>
                  <a:srgbClr val="222222"/>
                </a:solidFill>
                <a:latin typeface="Times New Roman" panose="02020603050405020304" pitchFamily="18" charset="0"/>
              </a:rPr>
              <a:t>confronto coinvolgente </a:t>
            </a:r>
            <a:r>
              <a:rPr lang="it-IT" sz="1600" dirty="0">
                <a:solidFill>
                  <a:srgbClr val="222222"/>
                </a:solidFill>
                <a:latin typeface="Times New Roman" panose="02020603050405020304" pitchFamily="18" charset="0"/>
              </a:rPr>
              <a:t>e informale dove esploreremo insieme le ragioni che possono rendere difficile o poco attraente la scelta di un’esperienza di mobilità all’estero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rgbClr val="222222"/>
                </a:solidFill>
                <a:latin typeface="Times New Roman" panose="02020603050405020304" pitchFamily="18" charset="0"/>
              </a:rPr>
              <a:t>Un </a:t>
            </a:r>
            <a:r>
              <a:rPr lang="it-IT" sz="1600" b="1" dirty="0">
                <a:solidFill>
                  <a:srgbClr val="222222"/>
                </a:solidFill>
                <a:latin typeface="Times New Roman" panose="02020603050405020304" pitchFamily="18" charset="0"/>
              </a:rPr>
              <a:t>coffee break </a:t>
            </a:r>
            <a:r>
              <a:rPr lang="it-IT" sz="1600" dirty="0">
                <a:solidFill>
                  <a:srgbClr val="222222"/>
                </a:solidFill>
                <a:latin typeface="Times New Roman" panose="02020603050405020304" pitchFamily="18" charset="0"/>
              </a:rPr>
              <a:t>offerto durante l’incontro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it-IT" sz="1600" b="1" dirty="0">
                <a:solidFill>
                  <a:srgbClr val="222222"/>
                </a:solidFill>
                <a:latin typeface="Times New Roman" panose="02020603050405020304" pitchFamily="18" charset="0"/>
              </a:rPr>
              <a:t>Gadget esclusivi </a:t>
            </a:r>
            <a:r>
              <a:rPr lang="it-IT" sz="1600" dirty="0">
                <a:solidFill>
                  <a:srgbClr val="222222"/>
                </a:solidFill>
                <a:latin typeface="Times New Roman" panose="02020603050405020304" pitchFamily="18" charset="0"/>
              </a:rPr>
              <a:t>dell’Università di Pavia come ringraziamento per il vostro prezioso contributo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8897171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13274D1A2D068E4AA594C0961B9A6246" ma:contentTypeVersion="15" ma:contentTypeDescription="Creare un nuovo documento." ma:contentTypeScope="" ma:versionID="56d8486a781a384a5e0ea5a80b7b5203">
  <xsd:schema xmlns:xsd="http://www.w3.org/2001/XMLSchema" xmlns:xs="http://www.w3.org/2001/XMLSchema" xmlns:p="http://schemas.microsoft.com/office/2006/metadata/properties" xmlns:ns2="85829521-f74d-4751-892f-07fc9d58c0f9" xmlns:ns3="e95deba3-7f31-46e5-8a03-f72fe1556a45" targetNamespace="http://schemas.microsoft.com/office/2006/metadata/properties" ma:root="true" ma:fieldsID="86b80575e7e17b6ec69c2695c879ed29" ns2:_="" ns3:_="">
    <xsd:import namespace="85829521-f74d-4751-892f-07fc9d58c0f9"/>
    <xsd:import namespace="e95deba3-7f31-46e5-8a03-f72fe1556a4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829521-f74d-4751-892f-07fc9d58c0f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Tag immagine" ma:readOnly="false" ma:fieldId="{5cf76f15-5ced-4ddc-b409-7134ff3c332f}" ma:taxonomyMulti="true" ma:sspId="07e82d2f-c04a-4788-8b0e-a7d0615615c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5deba3-7f31-46e5-8a03-f72fe1556a45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d9cfa79a-5b97-4536-b24d-0bcadd7b8a6f}" ma:internalName="TaxCatchAll" ma:showField="CatchAllData" ma:web="e95deba3-7f31-46e5-8a03-f72fe1556a4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95deba3-7f31-46e5-8a03-f72fe1556a45" xsi:nil="true"/>
    <lcf76f155ced4ddcb4097134ff3c332f xmlns="85829521-f74d-4751-892f-07fc9d58c0f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6A5B4DB-D41E-43C9-B30C-11D1B2FB128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5829521-f74d-4751-892f-07fc9d58c0f9"/>
    <ds:schemaRef ds:uri="e95deba3-7f31-46e5-8a03-f72fe1556a4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E1AE428-409C-4551-9A0E-E840D62C011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3E7AD6E-C380-4468-9E71-631439059C0B}">
  <ds:schemaRefs>
    <ds:schemaRef ds:uri="http://schemas.microsoft.com/office/2006/metadata/properties"/>
    <ds:schemaRef ds:uri="http://schemas.microsoft.com/office/infopath/2007/PartnerControls"/>
    <ds:schemaRef ds:uri="e95deba3-7f31-46e5-8a03-f72fe1556a45"/>
    <ds:schemaRef ds:uri="85829521-f74d-4751-892f-07fc9d58c0f9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509</TotalTime>
  <Words>2219</Words>
  <Application>Microsoft Office PowerPoint</Application>
  <PresentationFormat>Widescreen</PresentationFormat>
  <Paragraphs>401</Paragraphs>
  <Slides>38</Slides>
  <Notes>28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38</vt:i4>
      </vt:variant>
    </vt:vector>
  </HeadingPairs>
  <TitlesOfParts>
    <vt:vector size="46" baseType="lpstr">
      <vt:lpstr>Calibri</vt:lpstr>
      <vt:lpstr>Wingdings</vt:lpstr>
      <vt:lpstr>Roboto</vt:lpstr>
      <vt:lpstr>Arial</vt:lpstr>
      <vt:lpstr>Times New Roman</vt:lpstr>
      <vt:lpstr>Noto Sans Symbols</vt:lpstr>
      <vt:lpstr>Roboto Slab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           Dai voce alle tue idee e aiutaci a migliorare l’esperienza Erasmus+!  Partecipa al progetto Diversity and Inclusion in Erasmus+ Implementation (DIEM), coordinato da Erasmus Student Network (ESN) International, UNIPV e altre Università e Associazioni Europee. Rendiamo la mobilità internazionale accessibile a tutti, specialmente a chi affronta più ostacoli.  Invia una mail erasmus@unipv.it entro lunedì 9 dicembre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Alberto Zannetti</dc:creator>
  <cp:lastModifiedBy>Debora Bolla</cp:lastModifiedBy>
  <cp:revision>28</cp:revision>
  <dcterms:created xsi:type="dcterms:W3CDTF">2018-06-26T10:19:55Z</dcterms:created>
  <dcterms:modified xsi:type="dcterms:W3CDTF">2025-02-04T08:09:17Z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0x01010013274D1A2D068E4AA594C0961B9A6246</vt:lpwstr>
  </property>
  <property fmtid="{D5CDD505-2E9C-101B-9397-08002B2CF9AE}" pid="3" name="MediaServiceImageTags">
    <vt:lpwstr/>
  </property>
</Properties>
</file>